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8.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9.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0.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1.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2.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3.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14.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5.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16.xml" ContentType="application/vnd.openxmlformats-officedocument.theme+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17.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18.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19.xml" ContentType="application/vnd.openxmlformats-officedocument.theme+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20.xml" ContentType="application/vnd.openxmlformats-officedocument.theme+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theme/theme21.xml" ContentType="application/vnd.openxmlformats-officedocument.theme+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2.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23.xml" ContentType="application/vnd.openxmlformats-officedocument.theme+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theme/theme24.xml" ContentType="application/vnd.openxmlformats-officedocument.theme+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25.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theme/theme26.xml" ContentType="application/vnd.openxmlformats-officedocument.theme+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theme/theme27.xml" ContentType="application/vnd.openxmlformats-officedocument.theme+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theme/theme28.xml" ContentType="application/vnd.openxmlformats-officedocument.theme+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theme/theme29.xml" ContentType="application/vnd.openxmlformats-officedocument.theme+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theme/theme30.xml" ContentType="application/vnd.openxmlformats-officedocument.theme+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theme/theme31.xml" ContentType="application/vnd.openxmlformats-officedocument.theme+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theme/theme32.xml" ContentType="application/vnd.openxmlformats-officedocument.theme+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theme/theme33.xml" ContentType="application/vnd.openxmlformats-officedocument.theme+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theme/theme34.xml" ContentType="application/vnd.openxmlformats-officedocument.theme+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theme/theme35.xml" ContentType="application/vnd.openxmlformats-officedocument.theme+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theme/theme36.xml" ContentType="application/vnd.openxmlformats-officedocument.theme+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theme/theme37.xml" ContentType="application/vnd.openxmlformats-officedocument.theme+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theme/theme38.xml" ContentType="application/vnd.openxmlformats-officedocument.theme+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theme/theme39.xml" ContentType="application/vnd.openxmlformats-officedocument.theme+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theme/theme40.xml" ContentType="application/vnd.openxmlformats-officedocument.theme+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theme/theme41.xml" ContentType="application/vnd.openxmlformats-officedocument.theme+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6" r:id="rId1"/>
    <p:sldMasterId id="2147483800" r:id="rId2"/>
    <p:sldMasterId id="2147483815" r:id="rId3"/>
    <p:sldMasterId id="2147483830" r:id="rId4"/>
    <p:sldMasterId id="2147483845" r:id="rId5"/>
    <p:sldMasterId id="2147483860" r:id="rId6"/>
    <p:sldMasterId id="2147483875" r:id="rId7"/>
    <p:sldMasterId id="2147483890" r:id="rId8"/>
    <p:sldMasterId id="2147483905" r:id="rId9"/>
    <p:sldMasterId id="2147483920" r:id="rId10"/>
    <p:sldMasterId id="2147483935" r:id="rId11"/>
    <p:sldMasterId id="2147483950" r:id="rId12"/>
    <p:sldMasterId id="2147483965" r:id="rId13"/>
    <p:sldMasterId id="2147483980" r:id="rId14"/>
    <p:sldMasterId id="2147483995" r:id="rId15"/>
    <p:sldMasterId id="2147484010" r:id="rId16"/>
    <p:sldMasterId id="2147484025" r:id="rId17"/>
    <p:sldMasterId id="2147484040" r:id="rId18"/>
    <p:sldMasterId id="2147484055" r:id="rId19"/>
    <p:sldMasterId id="2147484070" r:id="rId20"/>
    <p:sldMasterId id="2147484085" r:id="rId21"/>
    <p:sldMasterId id="2147484100" r:id="rId22"/>
    <p:sldMasterId id="2147484115" r:id="rId23"/>
    <p:sldMasterId id="2147484130" r:id="rId24"/>
    <p:sldMasterId id="2147484146" r:id="rId25"/>
    <p:sldMasterId id="2147484162" r:id="rId26"/>
    <p:sldMasterId id="2147484178" r:id="rId27"/>
    <p:sldMasterId id="2147484194" r:id="rId28"/>
    <p:sldMasterId id="2147484210" r:id="rId29"/>
    <p:sldMasterId id="2147484226" r:id="rId30"/>
    <p:sldMasterId id="2147484242" r:id="rId31"/>
    <p:sldMasterId id="2147484258" r:id="rId32"/>
    <p:sldMasterId id="2147484274" r:id="rId33"/>
    <p:sldMasterId id="2147484290" r:id="rId34"/>
    <p:sldMasterId id="2147484306" r:id="rId35"/>
    <p:sldMasterId id="2147484322" r:id="rId36"/>
    <p:sldMasterId id="2147484338" r:id="rId37"/>
    <p:sldMasterId id="2147484354" r:id="rId38"/>
    <p:sldMasterId id="2147484370" r:id="rId39"/>
    <p:sldMasterId id="2147484386" r:id="rId40"/>
    <p:sldMasterId id="2147484402" r:id="rId41"/>
    <p:sldMasterId id="2147484418" r:id="rId42"/>
  </p:sldMasterIdLst>
  <p:notesMasterIdLst>
    <p:notesMasterId r:id="rId137"/>
  </p:notesMasterIdLst>
  <p:handoutMasterIdLst>
    <p:handoutMasterId r:id="rId138"/>
  </p:handoutMasterIdLst>
  <p:sldIdLst>
    <p:sldId id="364" r:id="rId43"/>
    <p:sldId id="361" r:id="rId44"/>
    <p:sldId id="369" r:id="rId45"/>
    <p:sldId id="370" r:id="rId46"/>
    <p:sldId id="362" r:id="rId47"/>
    <p:sldId id="372" r:id="rId48"/>
    <p:sldId id="363" r:id="rId49"/>
    <p:sldId id="359" r:id="rId50"/>
    <p:sldId id="335" r:id="rId51"/>
    <p:sldId id="257" r:id="rId52"/>
    <p:sldId id="354" r:id="rId53"/>
    <p:sldId id="353" r:id="rId54"/>
    <p:sldId id="352" r:id="rId55"/>
    <p:sldId id="356" r:id="rId56"/>
    <p:sldId id="345" r:id="rId57"/>
    <p:sldId id="344" r:id="rId58"/>
    <p:sldId id="343" r:id="rId59"/>
    <p:sldId id="355" r:id="rId60"/>
    <p:sldId id="327" r:id="rId61"/>
    <p:sldId id="330" r:id="rId62"/>
    <p:sldId id="357" r:id="rId63"/>
    <p:sldId id="347" r:id="rId64"/>
    <p:sldId id="349" r:id="rId65"/>
    <p:sldId id="337" r:id="rId66"/>
    <p:sldId id="375" r:id="rId67"/>
    <p:sldId id="351" r:id="rId68"/>
    <p:sldId id="265" r:id="rId69"/>
    <p:sldId id="269" r:id="rId70"/>
    <p:sldId id="373" r:id="rId71"/>
    <p:sldId id="377" r:id="rId72"/>
    <p:sldId id="383" r:id="rId73"/>
    <p:sldId id="380" r:id="rId74"/>
    <p:sldId id="358" r:id="rId75"/>
    <p:sldId id="348" r:id="rId76"/>
    <p:sldId id="317" r:id="rId77"/>
    <p:sldId id="319" r:id="rId78"/>
    <p:sldId id="318" r:id="rId79"/>
    <p:sldId id="296" r:id="rId80"/>
    <p:sldId id="333" r:id="rId81"/>
    <p:sldId id="299" r:id="rId82"/>
    <p:sldId id="300" r:id="rId83"/>
    <p:sldId id="303" r:id="rId84"/>
    <p:sldId id="384" r:id="rId85"/>
    <p:sldId id="376" r:id="rId86"/>
    <p:sldId id="371" r:id="rId87"/>
    <p:sldId id="320" r:id="rId88"/>
    <p:sldId id="336" r:id="rId89"/>
    <p:sldId id="307" r:id="rId90"/>
    <p:sldId id="325" r:id="rId91"/>
    <p:sldId id="328" r:id="rId92"/>
    <p:sldId id="326" r:id="rId93"/>
    <p:sldId id="387" r:id="rId94"/>
    <p:sldId id="388" r:id="rId95"/>
    <p:sldId id="389" r:id="rId96"/>
    <p:sldId id="390" r:id="rId97"/>
    <p:sldId id="391" r:id="rId98"/>
    <p:sldId id="392" r:id="rId99"/>
    <p:sldId id="393" r:id="rId100"/>
    <p:sldId id="394" r:id="rId101"/>
    <p:sldId id="395" r:id="rId102"/>
    <p:sldId id="396" r:id="rId103"/>
    <p:sldId id="397" r:id="rId104"/>
    <p:sldId id="399" r:id="rId105"/>
    <p:sldId id="400" r:id="rId106"/>
    <p:sldId id="401" r:id="rId107"/>
    <p:sldId id="402" r:id="rId108"/>
    <p:sldId id="403" r:id="rId109"/>
    <p:sldId id="404" r:id="rId110"/>
    <p:sldId id="405" r:id="rId111"/>
    <p:sldId id="406" r:id="rId112"/>
    <p:sldId id="407" r:id="rId113"/>
    <p:sldId id="408" r:id="rId114"/>
    <p:sldId id="409" r:id="rId115"/>
    <p:sldId id="410" r:id="rId116"/>
    <p:sldId id="411" r:id="rId117"/>
    <p:sldId id="412" r:id="rId118"/>
    <p:sldId id="413" r:id="rId119"/>
    <p:sldId id="414" r:id="rId120"/>
    <p:sldId id="415" r:id="rId121"/>
    <p:sldId id="416" r:id="rId122"/>
    <p:sldId id="417" r:id="rId123"/>
    <p:sldId id="418" r:id="rId124"/>
    <p:sldId id="419" r:id="rId125"/>
    <p:sldId id="420" r:id="rId126"/>
    <p:sldId id="421" r:id="rId127"/>
    <p:sldId id="422" r:id="rId128"/>
    <p:sldId id="423" r:id="rId129"/>
    <p:sldId id="424" r:id="rId130"/>
    <p:sldId id="425" r:id="rId131"/>
    <p:sldId id="426" r:id="rId132"/>
    <p:sldId id="427" r:id="rId133"/>
    <p:sldId id="428" r:id="rId134"/>
    <p:sldId id="374" r:id="rId135"/>
    <p:sldId id="386" r:id="rId136"/>
  </p:sldIdLst>
  <p:sldSz cx="9144000" cy="6858000" type="screen4x3"/>
  <p:notesSz cx="7026275" cy="931227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1944" y="-3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75.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 Target="slides/slide5.xml"/><Relationship Id="rId63" Type="http://schemas.openxmlformats.org/officeDocument/2006/relationships/slide" Target="slides/slide21.xml"/><Relationship Id="rId68" Type="http://schemas.openxmlformats.org/officeDocument/2006/relationships/slide" Target="slides/slide26.xml"/><Relationship Id="rId84" Type="http://schemas.openxmlformats.org/officeDocument/2006/relationships/slide" Target="slides/slide42.xml"/><Relationship Id="rId89" Type="http://schemas.openxmlformats.org/officeDocument/2006/relationships/slide" Target="slides/slide47.xml"/><Relationship Id="rId112" Type="http://schemas.openxmlformats.org/officeDocument/2006/relationships/slide" Target="slides/slide70.xml"/><Relationship Id="rId133" Type="http://schemas.openxmlformats.org/officeDocument/2006/relationships/slide" Target="slides/slide91.xml"/><Relationship Id="rId138" Type="http://schemas.openxmlformats.org/officeDocument/2006/relationships/handoutMaster" Target="handoutMasters/handoutMaster1.xml"/><Relationship Id="rId16" Type="http://schemas.openxmlformats.org/officeDocument/2006/relationships/slideMaster" Target="slideMasters/slideMaster16.xml"/><Relationship Id="rId107" Type="http://schemas.openxmlformats.org/officeDocument/2006/relationships/slide" Target="slides/slide65.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11.xml"/><Relationship Id="rId58" Type="http://schemas.openxmlformats.org/officeDocument/2006/relationships/slide" Target="slides/slide16.xml"/><Relationship Id="rId74" Type="http://schemas.openxmlformats.org/officeDocument/2006/relationships/slide" Target="slides/slide32.xml"/><Relationship Id="rId79" Type="http://schemas.openxmlformats.org/officeDocument/2006/relationships/slide" Target="slides/slide37.xml"/><Relationship Id="rId102" Type="http://schemas.openxmlformats.org/officeDocument/2006/relationships/slide" Target="slides/slide60.xml"/><Relationship Id="rId123" Type="http://schemas.openxmlformats.org/officeDocument/2006/relationships/slide" Target="slides/slide81.xml"/><Relationship Id="rId128" Type="http://schemas.openxmlformats.org/officeDocument/2006/relationships/slide" Target="slides/slide86.xml"/><Relationship Id="rId5" Type="http://schemas.openxmlformats.org/officeDocument/2006/relationships/slideMaster" Target="slideMasters/slideMaster5.xml"/><Relationship Id="rId90" Type="http://schemas.openxmlformats.org/officeDocument/2006/relationships/slide" Target="slides/slide48.xml"/><Relationship Id="rId95" Type="http://schemas.openxmlformats.org/officeDocument/2006/relationships/slide" Target="slides/slide53.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1.xml"/><Relationship Id="rId48" Type="http://schemas.openxmlformats.org/officeDocument/2006/relationships/slide" Target="slides/slide6.xml"/><Relationship Id="rId64" Type="http://schemas.openxmlformats.org/officeDocument/2006/relationships/slide" Target="slides/slide22.xml"/><Relationship Id="rId69" Type="http://schemas.openxmlformats.org/officeDocument/2006/relationships/slide" Target="slides/slide27.xml"/><Relationship Id="rId113" Type="http://schemas.openxmlformats.org/officeDocument/2006/relationships/slide" Target="slides/slide71.xml"/><Relationship Id="rId118" Type="http://schemas.openxmlformats.org/officeDocument/2006/relationships/slide" Target="slides/slide76.xml"/><Relationship Id="rId134" Type="http://schemas.openxmlformats.org/officeDocument/2006/relationships/slide" Target="slides/slide92.xml"/><Relationship Id="rId13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9.xml"/><Relationship Id="rId72" Type="http://schemas.openxmlformats.org/officeDocument/2006/relationships/slide" Target="slides/slide30.xml"/><Relationship Id="rId80" Type="http://schemas.openxmlformats.org/officeDocument/2006/relationships/slide" Target="slides/slide38.xml"/><Relationship Id="rId85" Type="http://schemas.openxmlformats.org/officeDocument/2006/relationships/slide" Target="slides/slide43.xml"/><Relationship Id="rId93" Type="http://schemas.openxmlformats.org/officeDocument/2006/relationships/slide" Target="slides/slide51.xml"/><Relationship Id="rId98" Type="http://schemas.openxmlformats.org/officeDocument/2006/relationships/slide" Target="slides/slide56.xml"/><Relationship Id="rId121" Type="http://schemas.openxmlformats.org/officeDocument/2006/relationships/slide" Target="slides/slide79.xml"/><Relationship Id="rId14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4.xml"/><Relationship Id="rId59" Type="http://schemas.openxmlformats.org/officeDocument/2006/relationships/slide" Target="slides/slide17.xml"/><Relationship Id="rId67" Type="http://schemas.openxmlformats.org/officeDocument/2006/relationships/slide" Target="slides/slide25.xml"/><Relationship Id="rId103" Type="http://schemas.openxmlformats.org/officeDocument/2006/relationships/slide" Target="slides/slide61.xml"/><Relationship Id="rId108" Type="http://schemas.openxmlformats.org/officeDocument/2006/relationships/slide" Target="slides/slide66.xml"/><Relationship Id="rId116" Type="http://schemas.openxmlformats.org/officeDocument/2006/relationships/slide" Target="slides/slide74.xml"/><Relationship Id="rId124" Type="http://schemas.openxmlformats.org/officeDocument/2006/relationships/slide" Target="slides/slide82.xml"/><Relationship Id="rId129" Type="http://schemas.openxmlformats.org/officeDocument/2006/relationships/slide" Target="slides/slide87.xml"/><Relationship Id="rId137"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12.xml"/><Relationship Id="rId62" Type="http://schemas.openxmlformats.org/officeDocument/2006/relationships/slide" Target="slides/slide20.xml"/><Relationship Id="rId70" Type="http://schemas.openxmlformats.org/officeDocument/2006/relationships/slide" Target="slides/slide28.xml"/><Relationship Id="rId75" Type="http://schemas.openxmlformats.org/officeDocument/2006/relationships/slide" Target="slides/slide33.xml"/><Relationship Id="rId83" Type="http://schemas.openxmlformats.org/officeDocument/2006/relationships/slide" Target="slides/slide41.xml"/><Relationship Id="rId88" Type="http://schemas.openxmlformats.org/officeDocument/2006/relationships/slide" Target="slides/slide46.xml"/><Relationship Id="rId91" Type="http://schemas.openxmlformats.org/officeDocument/2006/relationships/slide" Target="slides/slide49.xml"/><Relationship Id="rId96" Type="http://schemas.openxmlformats.org/officeDocument/2006/relationships/slide" Target="slides/slide54.xml"/><Relationship Id="rId111" Type="http://schemas.openxmlformats.org/officeDocument/2006/relationships/slide" Target="slides/slide69.xml"/><Relationship Id="rId132" Type="http://schemas.openxmlformats.org/officeDocument/2006/relationships/slide" Target="slides/slide90.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7.xml"/><Relationship Id="rId57" Type="http://schemas.openxmlformats.org/officeDocument/2006/relationships/slide" Target="slides/slide15.xml"/><Relationship Id="rId106" Type="http://schemas.openxmlformats.org/officeDocument/2006/relationships/slide" Target="slides/slide64.xml"/><Relationship Id="rId114" Type="http://schemas.openxmlformats.org/officeDocument/2006/relationships/slide" Target="slides/slide72.xml"/><Relationship Id="rId119" Type="http://schemas.openxmlformats.org/officeDocument/2006/relationships/slide" Target="slides/slide77.xml"/><Relationship Id="rId127" Type="http://schemas.openxmlformats.org/officeDocument/2006/relationships/slide" Target="slides/slide85.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2.xml"/><Relationship Id="rId52" Type="http://schemas.openxmlformats.org/officeDocument/2006/relationships/slide" Target="slides/slide10.xml"/><Relationship Id="rId60" Type="http://schemas.openxmlformats.org/officeDocument/2006/relationships/slide" Target="slides/slide18.xml"/><Relationship Id="rId65" Type="http://schemas.openxmlformats.org/officeDocument/2006/relationships/slide" Target="slides/slide23.xml"/><Relationship Id="rId73" Type="http://schemas.openxmlformats.org/officeDocument/2006/relationships/slide" Target="slides/slide31.xml"/><Relationship Id="rId78" Type="http://schemas.openxmlformats.org/officeDocument/2006/relationships/slide" Target="slides/slide36.xml"/><Relationship Id="rId81" Type="http://schemas.openxmlformats.org/officeDocument/2006/relationships/slide" Target="slides/slide39.xml"/><Relationship Id="rId86" Type="http://schemas.openxmlformats.org/officeDocument/2006/relationships/slide" Target="slides/slide44.xml"/><Relationship Id="rId94" Type="http://schemas.openxmlformats.org/officeDocument/2006/relationships/slide" Target="slides/slide52.xml"/><Relationship Id="rId99" Type="http://schemas.openxmlformats.org/officeDocument/2006/relationships/slide" Target="slides/slide57.xml"/><Relationship Id="rId101" Type="http://schemas.openxmlformats.org/officeDocument/2006/relationships/slide" Target="slides/slide59.xml"/><Relationship Id="rId122" Type="http://schemas.openxmlformats.org/officeDocument/2006/relationships/slide" Target="slides/slide80.xml"/><Relationship Id="rId130" Type="http://schemas.openxmlformats.org/officeDocument/2006/relationships/slide" Target="slides/slide88.xml"/><Relationship Id="rId135" Type="http://schemas.openxmlformats.org/officeDocument/2006/relationships/slide" Target="slides/slide9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67.xml"/><Relationship Id="rId34" Type="http://schemas.openxmlformats.org/officeDocument/2006/relationships/slideMaster" Target="slideMasters/slideMaster34.xml"/><Relationship Id="rId50" Type="http://schemas.openxmlformats.org/officeDocument/2006/relationships/slide" Target="slides/slide8.xml"/><Relationship Id="rId55" Type="http://schemas.openxmlformats.org/officeDocument/2006/relationships/slide" Target="slides/slide13.xml"/><Relationship Id="rId76" Type="http://schemas.openxmlformats.org/officeDocument/2006/relationships/slide" Target="slides/slide34.xml"/><Relationship Id="rId97" Type="http://schemas.openxmlformats.org/officeDocument/2006/relationships/slide" Target="slides/slide55.xml"/><Relationship Id="rId104" Type="http://schemas.openxmlformats.org/officeDocument/2006/relationships/slide" Target="slides/slide62.xml"/><Relationship Id="rId120" Type="http://schemas.openxmlformats.org/officeDocument/2006/relationships/slide" Target="slides/slide78.xml"/><Relationship Id="rId125" Type="http://schemas.openxmlformats.org/officeDocument/2006/relationships/slide" Target="slides/slide83.xml"/><Relationship Id="rId141"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29.xml"/><Relationship Id="rId92" Type="http://schemas.openxmlformats.org/officeDocument/2006/relationships/slide" Target="slides/slide50.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 Target="slides/slide3.xml"/><Relationship Id="rId66" Type="http://schemas.openxmlformats.org/officeDocument/2006/relationships/slide" Target="slides/slide24.xml"/><Relationship Id="rId87" Type="http://schemas.openxmlformats.org/officeDocument/2006/relationships/slide" Target="slides/slide45.xml"/><Relationship Id="rId110" Type="http://schemas.openxmlformats.org/officeDocument/2006/relationships/slide" Target="slides/slide68.xml"/><Relationship Id="rId115" Type="http://schemas.openxmlformats.org/officeDocument/2006/relationships/slide" Target="slides/slide73.xml"/><Relationship Id="rId131" Type="http://schemas.openxmlformats.org/officeDocument/2006/relationships/slide" Target="slides/slide89.xml"/><Relationship Id="rId136" Type="http://schemas.openxmlformats.org/officeDocument/2006/relationships/slide" Target="slides/slide94.xml"/><Relationship Id="rId61" Type="http://schemas.openxmlformats.org/officeDocument/2006/relationships/slide" Target="slides/slide19.xml"/><Relationship Id="rId82" Type="http://schemas.openxmlformats.org/officeDocument/2006/relationships/slide" Target="slides/slide4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14.xml"/><Relationship Id="rId77" Type="http://schemas.openxmlformats.org/officeDocument/2006/relationships/slide" Target="slides/slide35.xml"/><Relationship Id="rId100" Type="http://schemas.openxmlformats.org/officeDocument/2006/relationships/slide" Target="slides/slide58.xml"/><Relationship Id="rId105" Type="http://schemas.openxmlformats.org/officeDocument/2006/relationships/slide" Target="slides/slide63.xml"/><Relationship Id="rId126" Type="http://schemas.openxmlformats.org/officeDocument/2006/relationships/slide" Target="slides/slide8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F1CC1F-A99D-4021-970B-E276107A6F31}" type="doc">
      <dgm:prSet loTypeId="urn:microsoft.com/office/officeart/2005/8/layout/vList2" loCatId="list" qsTypeId="urn:microsoft.com/office/officeart/2005/8/quickstyle/3d2" qsCatId="3D" csTypeId="urn:microsoft.com/office/officeart/2005/8/colors/colorful1" csCatId="colorful" phldr="1"/>
      <dgm:spPr/>
      <dgm:t>
        <a:bodyPr/>
        <a:lstStyle/>
        <a:p>
          <a:endParaRPr lang="en-US"/>
        </a:p>
      </dgm:t>
    </dgm:pt>
    <dgm:pt modelId="{2597AAFC-316E-4D8D-A495-F2081A31C35F}">
      <dgm:prSet phldrT="[Text]" custT="1"/>
      <dgm:spPr/>
      <dgm:t>
        <a:bodyPr/>
        <a:lstStyle/>
        <a:p>
          <a:pPr algn="ctr"/>
          <a:r>
            <a:rPr lang="en-US" sz="3600" dirty="0" smtClean="0"/>
            <a:t>New Rule 37(e) Failure to Preserve </a:t>
          </a:r>
          <a:r>
            <a:rPr lang="en-US" sz="3600" dirty="0" err="1" smtClean="0"/>
            <a:t>ESI</a:t>
          </a:r>
          <a:endParaRPr lang="en-US" sz="3600" dirty="0"/>
        </a:p>
      </dgm:t>
    </dgm:pt>
    <dgm:pt modelId="{A2FC5D0B-6A91-4294-870D-9A80AF70FA7B}" type="sibTrans" cxnId="{97DCA586-3667-45B3-831C-9D6AA1FFC00B}">
      <dgm:prSet/>
      <dgm:spPr/>
      <dgm:t>
        <a:bodyPr/>
        <a:lstStyle/>
        <a:p>
          <a:endParaRPr lang="en-US"/>
        </a:p>
      </dgm:t>
    </dgm:pt>
    <dgm:pt modelId="{D0778F04-577F-4214-9A82-1C5F7154B3B0}" type="parTrans" cxnId="{97DCA586-3667-45B3-831C-9D6AA1FFC00B}">
      <dgm:prSet/>
      <dgm:spPr/>
      <dgm:t>
        <a:bodyPr/>
        <a:lstStyle/>
        <a:p>
          <a:endParaRPr lang="en-US"/>
        </a:p>
      </dgm:t>
    </dgm:pt>
    <dgm:pt modelId="{8D28FAB9-673C-4371-84BE-3F72CD119DBD}" type="pres">
      <dgm:prSet presAssocID="{C5F1CC1F-A99D-4021-970B-E276107A6F31}" presName="linear" presStyleCnt="0">
        <dgm:presLayoutVars>
          <dgm:animLvl val="lvl"/>
          <dgm:resizeHandles val="exact"/>
        </dgm:presLayoutVars>
      </dgm:prSet>
      <dgm:spPr/>
      <dgm:t>
        <a:bodyPr/>
        <a:lstStyle/>
        <a:p>
          <a:endParaRPr lang="en-US"/>
        </a:p>
      </dgm:t>
    </dgm:pt>
    <dgm:pt modelId="{17169126-ACA2-4BAF-9DEF-68AA707792CE}" type="pres">
      <dgm:prSet presAssocID="{2597AAFC-316E-4D8D-A495-F2081A31C35F}" presName="parentText" presStyleLbl="node1" presStyleIdx="0" presStyleCnt="1" custScaleY="45323" custLinFactNeighborX="0" custLinFactNeighborY="-3779">
        <dgm:presLayoutVars>
          <dgm:chMax val="0"/>
          <dgm:bulletEnabled val="1"/>
        </dgm:presLayoutVars>
      </dgm:prSet>
      <dgm:spPr/>
      <dgm:t>
        <a:bodyPr/>
        <a:lstStyle/>
        <a:p>
          <a:endParaRPr lang="en-US"/>
        </a:p>
      </dgm:t>
    </dgm:pt>
  </dgm:ptLst>
  <dgm:cxnLst>
    <dgm:cxn modelId="{FC3EA655-0EA4-4266-BA16-5D632E3069DC}" type="presOf" srcId="{2597AAFC-316E-4D8D-A495-F2081A31C35F}" destId="{17169126-ACA2-4BAF-9DEF-68AA707792CE}" srcOrd="0" destOrd="0" presId="urn:microsoft.com/office/officeart/2005/8/layout/vList2"/>
    <dgm:cxn modelId="{8F22EDFE-37FA-4889-AD2C-28EDD0D70CCD}" type="presOf" srcId="{C5F1CC1F-A99D-4021-970B-E276107A6F31}" destId="{8D28FAB9-673C-4371-84BE-3F72CD119DBD}" srcOrd="0" destOrd="0" presId="urn:microsoft.com/office/officeart/2005/8/layout/vList2"/>
    <dgm:cxn modelId="{97DCA586-3667-45B3-831C-9D6AA1FFC00B}" srcId="{C5F1CC1F-A99D-4021-970B-E276107A6F31}" destId="{2597AAFC-316E-4D8D-A495-F2081A31C35F}" srcOrd="0" destOrd="0" parTransId="{D0778F04-577F-4214-9A82-1C5F7154B3B0}" sibTransId="{A2FC5D0B-6A91-4294-870D-9A80AF70FA7B}"/>
    <dgm:cxn modelId="{0C5C1454-EAAF-47E4-85C9-A41D47CB78EB}" type="presParOf" srcId="{8D28FAB9-673C-4371-84BE-3F72CD119DBD}" destId="{17169126-ACA2-4BAF-9DEF-68AA707792C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9863" y="0"/>
            <a:ext cx="3044825" cy="46513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45550"/>
            <a:ext cx="304482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9863" y="8845550"/>
            <a:ext cx="3044825" cy="465138"/>
          </a:xfrm>
          <a:prstGeom prst="rect">
            <a:avLst/>
          </a:prstGeom>
        </p:spPr>
        <p:txBody>
          <a:bodyPr vert="horz" lIns="91440" tIns="45720" rIns="91440" bIns="45720" rtlCol="0" anchor="b"/>
          <a:lstStyle>
            <a:lvl1pPr algn="r">
              <a:defRPr sz="1200"/>
            </a:lvl1pPr>
          </a:lstStyle>
          <a:p>
            <a:fld id="{72277D0D-76E9-4467-A6CC-014FCFE5EBFE}" type="slidenum">
              <a:rPr lang="en-US" smtClean="0"/>
              <a:t>‹#›</a:t>
            </a:fld>
            <a:endParaRPr lang="en-US"/>
          </a:p>
        </p:txBody>
      </p:sp>
    </p:spTree>
    <p:extLst>
      <p:ext uri="{BB962C8B-B14F-4D97-AF65-F5344CB8AC3E}">
        <p14:creationId xmlns:p14="http://schemas.microsoft.com/office/powerpoint/2010/main" val="401734880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9863" y="0"/>
            <a:ext cx="3044825" cy="465138"/>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3263" y="4422775"/>
            <a:ext cx="5619750" cy="4191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550"/>
            <a:ext cx="304482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9863" y="8845550"/>
            <a:ext cx="3044825" cy="465138"/>
          </a:xfrm>
          <a:prstGeom prst="rect">
            <a:avLst/>
          </a:prstGeom>
        </p:spPr>
        <p:txBody>
          <a:bodyPr vert="horz" lIns="91440" tIns="45720" rIns="91440" bIns="45720" rtlCol="0" anchor="b"/>
          <a:lstStyle>
            <a:lvl1pPr algn="r">
              <a:defRPr sz="1200"/>
            </a:lvl1pPr>
          </a:lstStyle>
          <a:p>
            <a:fld id="{C0883AB9-C676-4B52-870D-277AEBB3569E}" type="slidenum">
              <a:rPr lang="en-US" smtClean="0"/>
              <a:t>‹#›</a:t>
            </a:fld>
            <a:endParaRPr lang="en-US"/>
          </a:p>
        </p:txBody>
      </p:sp>
    </p:spTree>
    <p:extLst>
      <p:ext uri="{BB962C8B-B14F-4D97-AF65-F5344CB8AC3E}">
        <p14:creationId xmlns:p14="http://schemas.microsoft.com/office/powerpoint/2010/main" val="173101030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883AB9-C676-4B52-870D-277AEBB3569E}" type="slidenum">
              <a:rPr lang="en-US" smtClean="0"/>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1177018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2.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4.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5.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6.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7.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8.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9.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0.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1.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2.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3.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4.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0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7.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8.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9.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0.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1.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2.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11251" y="2130447"/>
            <a:ext cx="7772400" cy="1470025"/>
          </a:xfrm>
        </p:spPr>
        <p:txBody>
          <a:bodyPr/>
          <a:lstStyle>
            <a:lvl1pPr algn="l">
              <a:defRPr>
                <a:solidFill>
                  <a:srgbClr val="439D39"/>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11251" y="3886200"/>
            <a:ext cx="6400800" cy="1752600"/>
          </a:xfrm>
        </p:spPr>
        <p:txBody>
          <a:bodyPr>
            <a:normAutofit/>
          </a:bodyPr>
          <a:lstStyle>
            <a:lvl1pPr marL="0" indent="0" algn="l">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Esq.</a:t>
            </a:r>
            <a:br>
              <a:rPr lang="en-US" dirty="0" smtClean="0"/>
            </a:br>
            <a:r>
              <a:rPr lang="en-US" dirty="0" smtClean="0"/>
              <a:t>Date</a:t>
            </a:r>
          </a:p>
        </p:txBody>
      </p:sp>
      <p:sp>
        <p:nvSpPr>
          <p:cNvPr id="9" name="Text Box 9"/>
          <p:cNvSpPr txBox="1">
            <a:spLocks noChangeArrowheads="1"/>
          </p:cNvSpPr>
          <p:nvPr/>
        </p:nvSpPr>
        <p:spPr bwMode="auto">
          <a:xfrm>
            <a:off x="5713415" y="6249988"/>
            <a:ext cx="2744787" cy="277812"/>
          </a:xfrm>
          <a:prstGeom prst="rect">
            <a:avLst/>
          </a:prstGeom>
          <a:noFill/>
          <a:ln>
            <a:noFill/>
          </a:ln>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a:spcAft>
                <a:spcPts val="75"/>
              </a:spcAft>
            </a:pPr>
            <a:r>
              <a:rPr lang="en-US" sz="1200" dirty="0">
                <a:solidFill>
                  <a:schemeClr val="bg1"/>
                </a:solidFill>
                <a:latin typeface="Calibri" charset="0"/>
                <a:cs typeface="Arial" charset="0"/>
              </a:rPr>
              <a:t>© </a:t>
            </a:r>
            <a:r>
              <a:rPr lang="en-US" sz="1200" dirty="0" smtClean="0">
                <a:solidFill>
                  <a:schemeClr val="bg1"/>
                </a:solidFill>
                <a:latin typeface="Calibri" charset="0"/>
                <a:cs typeface="Arial" charset="0"/>
              </a:rPr>
              <a:t>2015  </a:t>
            </a:r>
            <a:r>
              <a:rPr lang="en-US" sz="1200" dirty="0">
                <a:solidFill>
                  <a:schemeClr val="bg1"/>
                </a:solidFill>
                <a:latin typeface="Calibri" charset="0"/>
                <a:cs typeface="Arial" charset="0"/>
              </a:rPr>
              <a:t>Fox Rothschild</a:t>
            </a:r>
          </a:p>
        </p:txBody>
      </p:sp>
    </p:spTree>
    <p:extLst>
      <p:ext uri="{BB962C8B-B14F-4D97-AF65-F5344CB8AC3E}">
        <p14:creationId xmlns:p14="http://schemas.microsoft.com/office/powerpoint/2010/main" val="6114967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19FD1C08-8B70-4F82-8AC6-8776D6131B0E}" type="slidenum">
              <a:rPr lang="en-US" smtClean="0"/>
              <a:pPr/>
              <a:t>‹#›</a:t>
            </a:fld>
            <a:endParaRPr lang="en-US"/>
          </a:p>
        </p:txBody>
      </p:sp>
    </p:spTree>
    <p:extLst>
      <p:ext uri="{BB962C8B-B14F-4D97-AF65-F5344CB8AC3E}">
        <p14:creationId xmlns:p14="http://schemas.microsoft.com/office/powerpoint/2010/main" val="1077548192"/>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3F19A7C-DA4F-48C8-AC08-410BFADB28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681131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848511"/>
            <a:ext cx="8229600" cy="863161"/>
          </a:xfrm>
        </p:spPr>
        <p:txBody>
          <a:bodyPr>
            <a:normAutofit/>
          </a:bodyPr>
          <a:lstStyle>
            <a:lvl1pPr>
              <a:defRPr sz="2800" baseline="0"/>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457200" y="2782395"/>
            <a:ext cx="8229600" cy="1356272"/>
          </a:xfrm>
        </p:spPr>
        <p:txBody>
          <a:bodyPr/>
          <a:lstStyle>
            <a:lvl1pPr marL="0" indent="0" algn="ctr">
              <a:buNone/>
              <a:defRPr/>
            </a:lvl1pPr>
          </a:lstStyle>
          <a:p>
            <a:pPr lvl="0"/>
            <a:r>
              <a:rPr lang="en-US" smtClean="0"/>
              <a:t>Click to edit Master text styles</a:t>
            </a:r>
          </a:p>
        </p:txBody>
      </p:sp>
      <p:sp>
        <p:nvSpPr>
          <p:cNvPr id="4" name="Slide Number Placeholder 5"/>
          <p:cNvSpPr>
            <a:spLocks noGrp="1"/>
          </p:cNvSpPr>
          <p:nvPr>
            <p:ph type="sldNum" sz="quarter" idx="14"/>
          </p:nvPr>
        </p:nvSpPr>
        <p:spPr/>
        <p:txBody>
          <a:bodyPr/>
          <a:lstStyle>
            <a:lvl1pPr>
              <a:defRPr/>
            </a:lvl1pPr>
          </a:lstStyle>
          <a:p>
            <a:pPr>
              <a:defRPr/>
            </a:pPr>
            <a:fld id="{8912EF7D-4E4C-43C5-979B-FB620ADCAB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472041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norm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932C6FF7-17BF-4F35-8D1C-F0F08E844F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238586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4"/>
            <a:ext cx="4038600" cy="4525963"/>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4"/>
            <a:ext cx="4038600" cy="4525963"/>
          </a:xfrm>
        </p:spPr>
        <p:txBody>
          <a:bodyPr/>
          <a:lstStyle>
            <a:lvl1pPr>
              <a:defRPr lang="en-US" sz="2200" kern="1200" dirty="0" smtClean="0">
                <a:solidFill>
                  <a:schemeClr val="tx1"/>
                </a:solidFill>
                <a:latin typeface="Arial" panose="020B0604020202020204" pitchFamily="34" charset="0"/>
                <a:ea typeface="+mn-ea"/>
                <a:cs typeface="Arial" panose="020B0604020202020204" pitchFamily="34" charset="0"/>
              </a:defRPr>
            </a:lvl1pPr>
            <a:lvl2pPr>
              <a:defRPr lang="en-US" sz="2000" kern="1200" dirty="0" smtClean="0">
                <a:solidFill>
                  <a:schemeClr val="tx1"/>
                </a:solidFill>
                <a:latin typeface="Arial" panose="020B0604020202020204" pitchFamily="34" charset="0"/>
                <a:ea typeface="+mn-ea"/>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A31A5CBE-A452-49BD-AC21-F37872F13F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15437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6" y="1535113"/>
            <a:ext cx="4041775"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6" y="2174875"/>
            <a:ext cx="4041775" cy="3951288"/>
          </a:xfrm>
        </p:spPr>
        <p:txBody>
          <a:bodyPr/>
          <a:lstStyle>
            <a:lvl1pPr>
              <a:defRPr lang="en-US" sz="2000" kern="1200" smtClean="0">
                <a:solidFill>
                  <a:schemeClr val="tx1"/>
                </a:solidFill>
                <a:latin typeface="Arial" panose="020B0604020202020204" pitchFamily="34" charset="0"/>
                <a:ea typeface="+mn-ea"/>
                <a:cs typeface="Arial" panose="020B0604020202020204" pitchFamily="34" charset="0"/>
              </a:defRPr>
            </a:lvl1pPr>
            <a:lvl2pPr>
              <a:defRPr sz="2000"/>
            </a:lvl2pPr>
            <a:lvl3pPr>
              <a:defRPr sz="1800"/>
            </a:lvl3pPr>
            <a:lvl4pPr>
              <a:defRPr lang="en-US" sz="1800" kern="1200" dirty="0" smtClean="0">
                <a:solidFill>
                  <a:schemeClr val="tx1"/>
                </a:solidFill>
                <a:latin typeface="Arial" panose="020B0604020202020204" pitchFamily="34" charset="0"/>
                <a:ea typeface="+mn-ea"/>
                <a:cs typeface="Arial" panose="020B0604020202020204" pitchFamily="34" charset="0"/>
              </a:defRPr>
            </a:lvl4pPr>
            <a:lvl5pPr>
              <a:defRPr lang="en-US" sz="1800" kern="12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0808BA57-637A-4F18-966C-2CC6F4D05B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302179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11FB140B-694B-45F5-B395-D61B9184ECB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6301078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76934140-1DDC-4573-87EE-0FB32DCE47B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241681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marL="0" indent="0">
              <a:buNone/>
              <a:defRPr sz="3200" baseline="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19B8D7F-7B09-4ADF-BD1C-B972B728A25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0846778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B2956B7-9ADC-48CD-8871-B429C98A16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6737528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457200" y="1587500"/>
            <a:ext cx="8229600" cy="3922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4"/>
          </p:nvPr>
        </p:nvSpPr>
        <p:spPr/>
        <p:txBody>
          <a:bodyPr/>
          <a:lstStyle>
            <a:lvl1pPr>
              <a:defRPr/>
            </a:lvl1pPr>
          </a:lstStyle>
          <a:p>
            <a:pPr>
              <a:defRPr/>
            </a:pPr>
            <a:fld id="{50C5E351-99DB-4A87-ACA8-39457B6373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9143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7065E994-35A7-42F9-AC3D-9E6FCB7D83FE}" type="slidenum">
              <a:rPr lang="en-US" smtClean="0"/>
              <a:pPr/>
              <a:t>‹#›</a:t>
            </a:fld>
            <a:endParaRPr lang="en-US"/>
          </a:p>
        </p:txBody>
      </p:sp>
      <p:sp>
        <p:nvSpPr>
          <p:cNvPr id="8" name="Text Placeholder 7"/>
          <p:cNvSpPr>
            <a:spLocks noGrp="1"/>
          </p:cNvSpPr>
          <p:nvPr>
            <p:ph type="body" sz="quarter" idx="13"/>
          </p:nvPr>
        </p:nvSpPr>
        <p:spPr>
          <a:xfrm>
            <a:off x="457200" y="1587500"/>
            <a:ext cx="8229600" cy="3922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14758943"/>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35825"/>
          </a:xfrm>
        </p:spPr>
        <p:txBody>
          <a:bodyPr vert="eaVert"/>
          <a:lstStyle/>
          <a:p>
            <a:r>
              <a:rPr lang="en-US" smtClean="0"/>
              <a:t>Click to edit Master title style</a:t>
            </a:r>
            <a:endParaRPr lang="en-US" dirty="0"/>
          </a:p>
        </p:txBody>
      </p:sp>
      <p:sp>
        <p:nvSpPr>
          <p:cNvPr id="8" name="Text Placeholder 7"/>
          <p:cNvSpPr>
            <a:spLocks noGrp="1"/>
          </p:cNvSpPr>
          <p:nvPr>
            <p:ph type="body" sz="quarter" idx="13"/>
          </p:nvPr>
        </p:nvSpPr>
        <p:spPr>
          <a:xfrm>
            <a:off x="465224" y="274638"/>
            <a:ext cx="6087979" cy="523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4"/>
          </p:nvPr>
        </p:nvSpPr>
        <p:spPr/>
        <p:txBody>
          <a:bodyPr/>
          <a:lstStyle>
            <a:lvl1pPr>
              <a:defRPr/>
            </a:lvl1pPr>
          </a:lstStyle>
          <a:p>
            <a:pPr>
              <a:defRPr/>
            </a:pPr>
            <a:fld id="{E5E81DD8-C2AA-4E75-A918-164209E97D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7759637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Vertical Text Placeholder 2"/>
          <p:cNvSpPr>
            <a:spLocks noGrp="1"/>
          </p:cNvSpPr>
          <p:nvPr>
            <p:ph type="body" orient="vert" idx="1"/>
          </p:nvPr>
        </p:nvSpPr>
        <p:spPr>
          <a:xfrm rot="16200000">
            <a:off x="2423320" y="-251619"/>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1D9F550A-C75B-4456-A2A2-7ADCC7BC85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4162934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19"/>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72"/>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pPr>
              <a:defRPr/>
            </a:pPr>
            <a:fld id="{A3AC31E3-0144-4A69-AE9A-5EC10C5D2A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2031199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5713415" y="6249988"/>
            <a:ext cx="2744787" cy="277812"/>
          </a:xfrm>
          <a:prstGeom prst="rect">
            <a:avLst/>
          </a:prstGeom>
          <a:noFill/>
          <a:ln>
            <a:noFill/>
          </a:ln>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a:spcAft>
                <a:spcPts val="75"/>
              </a:spcAft>
              <a:defRPr/>
            </a:pPr>
            <a:r>
              <a:rPr lang="en-US" sz="1200" dirty="0">
                <a:solidFill>
                  <a:prstClr val="white"/>
                </a:solidFill>
                <a:latin typeface="Calibri" charset="0"/>
                <a:cs typeface="Arial" charset="0"/>
              </a:rPr>
              <a:t>© </a:t>
            </a:r>
            <a:r>
              <a:rPr lang="en-US" sz="1200" dirty="0" smtClean="0">
                <a:solidFill>
                  <a:prstClr val="white"/>
                </a:solidFill>
                <a:latin typeface="Calibri" charset="0"/>
                <a:cs typeface="Arial" charset="0"/>
              </a:rPr>
              <a:t>2015  </a:t>
            </a:r>
            <a:r>
              <a:rPr lang="en-US" sz="1200" dirty="0">
                <a:solidFill>
                  <a:prstClr val="white"/>
                </a:solidFill>
                <a:latin typeface="Calibri" charset="0"/>
                <a:cs typeface="Arial" charset="0"/>
              </a:rPr>
              <a:t>Fox Rothschild</a:t>
            </a:r>
          </a:p>
        </p:txBody>
      </p:sp>
      <p:sp>
        <p:nvSpPr>
          <p:cNvPr id="2" name="Title 1"/>
          <p:cNvSpPr>
            <a:spLocks noGrp="1"/>
          </p:cNvSpPr>
          <p:nvPr>
            <p:ph type="ctrTitle"/>
          </p:nvPr>
        </p:nvSpPr>
        <p:spPr>
          <a:xfrm>
            <a:off x="1311251" y="2130447"/>
            <a:ext cx="7772400" cy="1470025"/>
          </a:xfrm>
        </p:spPr>
        <p:txBody>
          <a:bodyPr/>
          <a:lstStyle>
            <a:lvl1pPr algn="l">
              <a:defRPr>
                <a:solidFill>
                  <a:srgbClr val="439D39"/>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11251" y="3886200"/>
            <a:ext cx="6400800" cy="1752600"/>
          </a:xfrm>
        </p:spPr>
        <p:txBody>
          <a:bodyPr>
            <a:normAutofit/>
          </a:bodyPr>
          <a:lstStyle>
            <a:lvl1pPr marL="0" indent="0" algn="l">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25843335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3F19A7C-DA4F-48C8-AC08-410BFADB28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720182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848511"/>
            <a:ext cx="8229600" cy="863161"/>
          </a:xfrm>
        </p:spPr>
        <p:txBody>
          <a:bodyPr>
            <a:normAutofit/>
          </a:bodyPr>
          <a:lstStyle>
            <a:lvl1pPr>
              <a:defRPr sz="2800" baseline="0"/>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457200" y="2782395"/>
            <a:ext cx="8229600" cy="1356272"/>
          </a:xfrm>
        </p:spPr>
        <p:txBody>
          <a:bodyPr/>
          <a:lstStyle>
            <a:lvl1pPr marL="0" indent="0" algn="ctr">
              <a:buNone/>
              <a:defRPr/>
            </a:lvl1pPr>
          </a:lstStyle>
          <a:p>
            <a:pPr lvl="0"/>
            <a:r>
              <a:rPr lang="en-US" smtClean="0"/>
              <a:t>Click to edit Master text styles</a:t>
            </a:r>
          </a:p>
        </p:txBody>
      </p:sp>
      <p:sp>
        <p:nvSpPr>
          <p:cNvPr id="4" name="Slide Number Placeholder 5"/>
          <p:cNvSpPr>
            <a:spLocks noGrp="1"/>
          </p:cNvSpPr>
          <p:nvPr>
            <p:ph type="sldNum" sz="quarter" idx="14"/>
          </p:nvPr>
        </p:nvSpPr>
        <p:spPr/>
        <p:txBody>
          <a:bodyPr/>
          <a:lstStyle>
            <a:lvl1pPr>
              <a:defRPr/>
            </a:lvl1pPr>
          </a:lstStyle>
          <a:p>
            <a:pPr>
              <a:defRPr/>
            </a:pPr>
            <a:fld id="{8912EF7D-4E4C-43C5-979B-FB620ADCAB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107556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norm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932C6FF7-17BF-4F35-8D1C-F0F08E844F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2771038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4"/>
            <a:ext cx="4038600" cy="4525963"/>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4"/>
            <a:ext cx="4038600" cy="4525963"/>
          </a:xfrm>
        </p:spPr>
        <p:txBody>
          <a:bodyPr/>
          <a:lstStyle>
            <a:lvl1pPr>
              <a:defRPr lang="en-US" sz="2200" kern="1200" dirty="0" smtClean="0">
                <a:solidFill>
                  <a:schemeClr val="tx1"/>
                </a:solidFill>
                <a:latin typeface="Arial" panose="020B0604020202020204" pitchFamily="34" charset="0"/>
                <a:ea typeface="+mn-ea"/>
                <a:cs typeface="Arial" panose="020B0604020202020204" pitchFamily="34" charset="0"/>
              </a:defRPr>
            </a:lvl1pPr>
            <a:lvl2pPr>
              <a:defRPr lang="en-US" sz="2000" kern="1200" dirty="0" smtClean="0">
                <a:solidFill>
                  <a:schemeClr val="tx1"/>
                </a:solidFill>
                <a:latin typeface="Arial" panose="020B0604020202020204" pitchFamily="34" charset="0"/>
                <a:ea typeface="+mn-ea"/>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A31A5CBE-A452-49BD-AC21-F37872F13F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2641986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6" y="1535113"/>
            <a:ext cx="4041775"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6" y="2174875"/>
            <a:ext cx="4041775" cy="3951288"/>
          </a:xfrm>
        </p:spPr>
        <p:txBody>
          <a:bodyPr/>
          <a:lstStyle>
            <a:lvl1pPr>
              <a:defRPr lang="en-US" sz="2000" kern="1200" smtClean="0">
                <a:solidFill>
                  <a:schemeClr val="tx1"/>
                </a:solidFill>
                <a:latin typeface="Arial" panose="020B0604020202020204" pitchFamily="34" charset="0"/>
                <a:ea typeface="+mn-ea"/>
                <a:cs typeface="Arial" panose="020B0604020202020204" pitchFamily="34" charset="0"/>
              </a:defRPr>
            </a:lvl1pPr>
            <a:lvl2pPr>
              <a:defRPr sz="2000"/>
            </a:lvl2pPr>
            <a:lvl3pPr>
              <a:defRPr sz="1800"/>
            </a:lvl3pPr>
            <a:lvl4pPr>
              <a:defRPr lang="en-US" sz="1800" kern="1200" dirty="0" smtClean="0">
                <a:solidFill>
                  <a:schemeClr val="tx1"/>
                </a:solidFill>
                <a:latin typeface="Arial" panose="020B0604020202020204" pitchFamily="34" charset="0"/>
                <a:ea typeface="+mn-ea"/>
                <a:cs typeface="Arial" panose="020B0604020202020204" pitchFamily="34" charset="0"/>
              </a:defRPr>
            </a:lvl4pPr>
            <a:lvl5pPr>
              <a:defRPr lang="en-US" sz="1800" kern="12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0808BA57-637A-4F18-966C-2CC6F4D05B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74198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11FB140B-694B-45F5-B395-D61B9184ECB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37927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35825"/>
          </a:xfrm>
        </p:spPr>
        <p:txBody>
          <a:bodyPr vert="eaVert"/>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FDE4CA0C-B7D5-48AE-9EB8-4AC7A9B507AA}" type="slidenum">
              <a:rPr lang="en-US" smtClean="0"/>
              <a:pPr/>
              <a:t>‹#›</a:t>
            </a:fld>
            <a:endParaRPr lang="en-US"/>
          </a:p>
        </p:txBody>
      </p:sp>
      <p:sp>
        <p:nvSpPr>
          <p:cNvPr id="8" name="Text Placeholder 7"/>
          <p:cNvSpPr>
            <a:spLocks noGrp="1"/>
          </p:cNvSpPr>
          <p:nvPr>
            <p:ph type="body" sz="quarter" idx="13"/>
          </p:nvPr>
        </p:nvSpPr>
        <p:spPr>
          <a:xfrm>
            <a:off x="465224" y="274638"/>
            <a:ext cx="6087979" cy="523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26264884"/>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76934140-1DDC-4573-87EE-0FB32DCE47B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2233146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marL="0" indent="0">
              <a:buNone/>
              <a:defRPr sz="3200" baseline="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19B8D7F-7B09-4ADF-BD1C-B972B728A25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7281814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B2956B7-9ADC-48CD-8871-B429C98A16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5026349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457200" y="1587500"/>
            <a:ext cx="8229600" cy="3922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4"/>
          </p:nvPr>
        </p:nvSpPr>
        <p:spPr/>
        <p:txBody>
          <a:bodyPr/>
          <a:lstStyle>
            <a:lvl1pPr>
              <a:defRPr/>
            </a:lvl1pPr>
          </a:lstStyle>
          <a:p>
            <a:pPr>
              <a:defRPr/>
            </a:pPr>
            <a:fld id="{50C5E351-99DB-4A87-ACA8-39457B6373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356187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35825"/>
          </a:xfrm>
        </p:spPr>
        <p:txBody>
          <a:bodyPr vert="eaVert"/>
          <a:lstStyle/>
          <a:p>
            <a:r>
              <a:rPr lang="en-US" smtClean="0"/>
              <a:t>Click to edit Master title style</a:t>
            </a:r>
            <a:endParaRPr lang="en-US" dirty="0"/>
          </a:p>
        </p:txBody>
      </p:sp>
      <p:sp>
        <p:nvSpPr>
          <p:cNvPr id="8" name="Text Placeholder 7"/>
          <p:cNvSpPr>
            <a:spLocks noGrp="1"/>
          </p:cNvSpPr>
          <p:nvPr>
            <p:ph type="body" sz="quarter" idx="13"/>
          </p:nvPr>
        </p:nvSpPr>
        <p:spPr>
          <a:xfrm>
            <a:off x="465224" y="274638"/>
            <a:ext cx="6087979" cy="523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4"/>
          </p:nvPr>
        </p:nvSpPr>
        <p:spPr/>
        <p:txBody>
          <a:bodyPr/>
          <a:lstStyle>
            <a:lvl1pPr>
              <a:defRPr/>
            </a:lvl1pPr>
          </a:lstStyle>
          <a:p>
            <a:pPr>
              <a:defRPr/>
            </a:pPr>
            <a:fld id="{E5E81DD8-C2AA-4E75-A918-164209E97D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0668721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Vertical Text Placeholder 2"/>
          <p:cNvSpPr>
            <a:spLocks noGrp="1"/>
          </p:cNvSpPr>
          <p:nvPr>
            <p:ph type="body" orient="vert" idx="1"/>
          </p:nvPr>
        </p:nvSpPr>
        <p:spPr>
          <a:xfrm rot="16200000">
            <a:off x="2423320" y="-251619"/>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1D9F550A-C75B-4456-A2A2-7ADCC7BC85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626907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19"/>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72"/>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pPr>
              <a:defRPr/>
            </a:pPr>
            <a:fld id="{A3AC31E3-0144-4A69-AE9A-5EC10C5D2A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4110894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5713415" y="6249988"/>
            <a:ext cx="2744787" cy="277812"/>
          </a:xfrm>
          <a:prstGeom prst="rect">
            <a:avLst/>
          </a:prstGeom>
          <a:noFill/>
          <a:ln>
            <a:noFill/>
          </a:ln>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a:spcAft>
                <a:spcPts val="75"/>
              </a:spcAft>
              <a:defRPr/>
            </a:pPr>
            <a:r>
              <a:rPr lang="en-US" sz="1200" dirty="0">
                <a:solidFill>
                  <a:prstClr val="white"/>
                </a:solidFill>
                <a:latin typeface="Calibri" charset="0"/>
                <a:cs typeface="Arial" charset="0"/>
              </a:rPr>
              <a:t>© </a:t>
            </a:r>
            <a:r>
              <a:rPr lang="en-US" sz="1200" dirty="0" smtClean="0">
                <a:solidFill>
                  <a:prstClr val="white"/>
                </a:solidFill>
                <a:latin typeface="Calibri" charset="0"/>
                <a:cs typeface="Arial" charset="0"/>
              </a:rPr>
              <a:t>2015  </a:t>
            </a:r>
            <a:r>
              <a:rPr lang="en-US" sz="1200" dirty="0">
                <a:solidFill>
                  <a:prstClr val="white"/>
                </a:solidFill>
                <a:latin typeface="Calibri" charset="0"/>
                <a:cs typeface="Arial" charset="0"/>
              </a:rPr>
              <a:t>Fox Rothschild</a:t>
            </a:r>
          </a:p>
        </p:txBody>
      </p:sp>
      <p:sp>
        <p:nvSpPr>
          <p:cNvPr id="2" name="Title 1"/>
          <p:cNvSpPr>
            <a:spLocks noGrp="1"/>
          </p:cNvSpPr>
          <p:nvPr>
            <p:ph type="ctrTitle"/>
          </p:nvPr>
        </p:nvSpPr>
        <p:spPr>
          <a:xfrm>
            <a:off x="1311251" y="2130447"/>
            <a:ext cx="7772400" cy="1470025"/>
          </a:xfrm>
        </p:spPr>
        <p:txBody>
          <a:bodyPr/>
          <a:lstStyle>
            <a:lvl1pPr algn="l">
              <a:defRPr>
                <a:solidFill>
                  <a:srgbClr val="439D39"/>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11251" y="3886200"/>
            <a:ext cx="6400800" cy="1752600"/>
          </a:xfrm>
        </p:spPr>
        <p:txBody>
          <a:bodyPr>
            <a:normAutofit/>
          </a:bodyPr>
          <a:lstStyle>
            <a:lvl1pPr marL="0" indent="0" algn="l">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221090078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3F19A7C-DA4F-48C8-AC08-410BFADB28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2260134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848511"/>
            <a:ext cx="8229600" cy="863161"/>
          </a:xfrm>
        </p:spPr>
        <p:txBody>
          <a:bodyPr>
            <a:normAutofit/>
          </a:bodyPr>
          <a:lstStyle>
            <a:lvl1pPr>
              <a:defRPr sz="2800" baseline="0"/>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457200" y="2782395"/>
            <a:ext cx="8229600" cy="1356272"/>
          </a:xfrm>
        </p:spPr>
        <p:txBody>
          <a:bodyPr/>
          <a:lstStyle>
            <a:lvl1pPr marL="0" indent="0" algn="ctr">
              <a:buNone/>
              <a:defRPr/>
            </a:lvl1pPr>
          </a:lstStyle>
          <a:p>
            <a:pPr lvl="0"/>
            <a:r>
              <a:rPr lang="en-US" smtClean="0"/>
              <a:t>Click to edit Master text styles</a:t>
            </a:r>
          </a:p>
        </p:txBody>
      </p:sp>
      <p:sp>
        <p:nvSpPr>
          <p:cNvPr id="4" name="Slide Number Placeholder 5"/>
          <p:cNvSpPr>
            <a:spLocks noGrp="1"/>
          </p:cNvSpPr>
          <p:nvPr>
            <p:ph type="sldNum" sz="quarter" idx="14"/>
          </p:nvPr>
        </p:nvSpPr>
        <p:spPr/>
        <p:txBody>
          <a:bodyPr/>
          <a:lstStyle>
            <a:lvl1pPr>
              <a:defRPr/>
            </a:lvl1pPr>
          </a:lstStyle>
          <a:p>
            <a:pPr>
              <a:defRPr/>
            </a:pPr>
            <a:fld id="{8912EF7D-4E4C-43C5-979B-FB620ADCAB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85368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Vertical Text Placeholder 2"/>
          <p:cNvSpPr>
            <a:spLocks noGrp="1"/>
          </p:cNvSpPr>
          <p:nvPr>
            <p:ph type="body" orient="vert" idx="1"/>
          </p:nvPr>
        </p:nvSpPr>
        <p:spPr>
          <a:xfrm rot="16200000">
            <a:off x="2423320" y="-251619"/>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1"/>
          </p:nvPr>
        </p:nvSpPr>
        <p:spPr/>
        <p:txBody>
          <a:bodyPr/>
          <a:lstStyle>
            <a:lvl1pPr>
              <a:defRPr/>
            </a:lvl1pPr>
          </a:lstStyle>
          <a:p>
            <a:fld id="{3B439105-48DE-4E43-91B3-2D47DE0E0CAA}" type="slidenum">
              <a:rPr lang="en-US" smtClean="0"/>
              <a:pPr/>
              <a:t>‹#›</a:t>
            </a:fld>
            <a:endParaRPr lang="en-US"/>
          </a:p>
        </p:txBody>
      </p:sp>
    </p:spTree>
    <p:extLst>
      <p:ext uri="{BB962C8B-B14F-4D97-AF65-F5344CB8AC3E}">
        <p14:creationId xmlns:p14="http://schemas.microsoft.com/office/powerpoint/2010/main" val="2451728922"/>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norm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932C6FF7-17BF-4F35-8D1C-F0F08E844F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3234686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4"/>
            <a:ext cx="4038600" cy="4525963"/>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4"/>
            <a:ext cx="4038600" cy="4525963"/>
          </a:xfrm>
        </p:spPr>
        <p:txBody>
          <a:bodyPr/>
          <a:lstStyle>
            <a:lvl1pPr>
              <a:defRPr lang="en-US" sz="2200" kern="1200" dirty="0" smtClean="0">
                <a:solidFill>
                  <a:schemeClr val="tx1"/>
                </a:solidFill>
                <a:latin typeface="Arial" panose="020B0604020202020204" pitchFamily="34" charset="0"/>
                <a:ea typeface="+mn-ea"/>
                <a:cs typeface="Arial" panose="020B0604020202020204" pitchFamily="34" charset="0"/>
              </a:defRPr>
            </a:lvl1pPr>
            <a:lvl2pPr>
              <a:defRPr lang="en-US" sz="2000" kern="1200" dirty="0" smtClean="0">
                <a:solidFill>
                  <a:schemeClr val="tx1"/>
                </a:solidFill>
                <a:latin typeface="Arial" panose="020B0604020202020204" pitchFamily="34" charset="0"/>
                <a:ea typeface="+mn-ea"/>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A31A5CBE-A452-49BD-AC21-F37872F13F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7758645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6" y="1535113"/>
            <a:ext cx="4041775"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6" y="2174875"/>
            <a:ext cx="4041775" cy="3951288"/>
          </a:xfrm>
        </p:spPr>
        <p:txBody>
          <a:bodyPr/>
          <a:lstStyle>
            <a:lvl1pPr>
              <a:defRPr lang="en-US" sz="2000" kern="1200" smtClean="0">
                <a:solidFill>
                  <a:schemeClr val="tx1"/>
                </a:solidFill>
                <a:latin typeface="Arial" panose="020B0604020202020204" pitchFamily="34" charset="0"/>
                <a:ea typeface="+mn-ea"/>
                <a:cs typeface="Arial" panose="020B0604020202020204" pitchFamily="34" charset="0"/>
              </a:defRPr>
            </a:lvl1pPr>
            <a:lvl2pPr>
              <a:defRPr sz="2000"/>
            </a:lvl2pPr>
            <a:lvl3pPr>
              <a:defRPr sz="1800"/>
            </a:lvl3pPr>
            <a:lvl4pPr>
              <a:defRPr lang="en-US" sz="1800" kern="1200" dirty="0" smtClean="0">
                <a:solidFill>
                  <a:schemeClr val="tx1"/>
                </a:solidFill>
                <a:latin typeface="Arial" panose="020B0604020202020204" pitchFamily="34" charset="0"/>
                <a:ea typeface="+mn-ea"/>
                <a:cs typeface="Arial" panose="020B0604020202020204" pitchFamily="34" charset="0"/>
              </a:defRPr>
            </a:lvl4pPr>
            <a:lvl5pPr>
              <a:defRPr lang="en-US" sz="1800" kern="12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0808BA57-637A-4F18-966C-2CC6F4D05B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3841416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11FB140B-694B-45F5-B395-D61B9184ECB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2169482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76934140-1DDC-4573-87EE-0FB32DCE47B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1970172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marL="0" indent="0">
              <a:buNone/>
              <a:defRPr sz="3200" baseline="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19B8D7F-7B09-4ADF-BD1C-B972B728A25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8494312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B2956B7-9ADC-48CD-8871-B429C98A16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9595325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457200" y="1587500"/>
            <a:ext cx="8229600" cy="3922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4"/>
          </p:nvPr>
        </p:nvSpPr>
        <p:spPr/>
        <p:txBody>
          <a:bodyPr/>
          <a:lstStyle>
            <a:lvl1pPr>
              <a:defRPr/>
            </a:lvl1pPr>
          </a:lstStyle>
          <a:p>
            <a:pPr>
              <a:defRPr/>
            </a:pPr>
            <a:fld id="{50C5E351-99DB-4A87-ACA8-39457B6373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2434058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35825"/>
          </a:xfrm>
        </p:spPr>
        <p:txBody>
          <a:bodyPr vert="eaVert"/>
          <a:lstStyle/>
          <a:p>
            <a:r>
              <a:rPr lang="en-US" smtClean="0"/>
              <a:t>Click to edit Master title style</a:t>
            </a:r>
            <a:endParaRPr lang="en-US" dirty="0"/>
          </a:p>
        </p:txBody>
      </p:sp>
      <p:sp>
        <p:nvSpPr>
          <p:cNvPr id="8" name="Text Placeholder 7"/>
          <p:cNvSpPr>
            <a:spLocks noGrp="1"/>
          </p:cNvSpPr>
          <p:nvPr>
            <p:ph type="body" sz="quarter" idx="13"/>
          </p:nvPr>
        </p:nvSpPr>
        <p:spPr>
          <a:xfrm>
            <a:off x="465224" y="274638"/>
            <a:ext cx="6087979" cy="523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4"/>
          </p:nvPr>
        </p:nvSpPr>
        <p:spPr/>
        <p:txBody>
          <a:bodyPr/>
          <a:lstStyle>
            <a:lvl1pPr>
              <a:defRPr/>
            </a:lvl1pPr>
          </a:lstStyle>
          <a:p>
            <a:pPr>
              <a:defRPr/>
            </a:pPr>
            <a:fld id="{E5E81DD8-C2AA-4E75-A918-164209E97D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1443900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Vertical Text Placeholder 2"/>
          <p:cNvSpPr>
            <a:spLocks noGrp="1"/>
          </p:cNvSpPr>
          <p:nvPr>
            <p:ph type="body" orient="vert" idx="1"/>
          </p:nvPr>
        </p:nvSpPr>
        <p:spPr>
          <a:xfrm rot="16200000">
            <a:off x="2423320" y="-251619"/>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1D9F550A-C75B-4456-A2A2-7ADCC7BC85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41233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19"/>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72"/>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631EF72D-C65F-4C48-A2BB-545164094EE2}" type="slidenum">
              <a:rPr lang="en-US"/>
              <a:pPr/>
              <a:t>‹#›</a:t>
            </a:fld>
            <a:endParaRPr lang="en-US"/>
          </a:p>
        </p:txBody>
      </p:sp>
    </p:spTree>
    <p:extLst>
      <p:ext uri="{BB962C8B-B14F-4D97-AF65-F5344CB8AC3E}">
        <p14:creationId xmlns:p14="http://schemas.microsoft.com/office/powerpoint/2010/main" val="245172892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19"/>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72"/>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pPr>
              <a:defRPr/>
            </a:pPr>
            <a:fld id="{A3AC31E3-0144-4A69-AE9A-5EC10C5D2A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3352529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5713415" y="6249988"/>
            <a:ext cx="2744787" cy="277812"/>
          </a:xfrm>
          <a:prstGeom prst="rect">
            <a:avLst/>
          </a:prstGeom>
          <a:noFill/>
          <a:ln>
            <a:noFill/>
          </a:ln>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a:spcAft>
                <a:spcPts val="75"/>
              </a:spcAft>
              <a:defRPr/>
            </a:pPr>
            <a:r>
              <a:rPr lang="en-US" sz="1200" dirty="0">
                <a:solidFill>
                  <a:prstClr val="white"/>
                </a:solidFill>
                <a:latin typeface="Calibri" charset="0"/>
                <a:cs typeface="Arial" charset="0"/>
              </a:rPr>
              <a:t>© </a:t>
            </a:r>
            <a:r>
              <a:rPr lang="en-US" sz="1200" dirty="0" smtClean="0">
                <a:solidFill>
                  <a:prstClr val="white"/>
                </a:solidFill>
                <a:latin typeface="Calibri" charset="0"/>
                <a:cs typeface="Arial" charset="0"/>
              </a:rPr>
              <a:t>2015  </a:t>
            </a:r>
            <a:r>
              <a:rPr lang="en-US" sz="1200" dirty="0">
                <a:solidFill>
                  <a:prstClr val="white"/>
                </a:solidFill>
                <a:latin typeface="Calibri" charset="0"/>
                <a:cs typeface="Arial" charset="0"/>
              </a:rPr>
              <a:t>Fox Rothschild</a:t>
            </a:r>
          </a:p>
        </p:txBody>
      </p:sp>
      <p:sp>
        <p:nvSpPr>
          <p:cNvPr id="2" name="Title 1"/>
          <p:cNvSpPr>
            <a:spLocks noGrp="1"/>
          </p:cNvSpPr>
          <p:nvPr>
            <p:ph type="ctrTitle"/>
          </p:nvPr>
        </p:nvSpPr>
        <p:spPr>
          <a:xfrm>
            <a:off x="1311251" y="2130447"/>
            <a:ext cx="7772400" cy="1470025"/>
          </a:xfrm>
        </p:spPr>
        <p:txBody>
          <a:bodyPr/>
          <a:lstStyle>
            <a:lvl1pPr algn="l">
              <a:defRPr>
                <a:solidFill>
                  <a:srgbClr val="439D39"/>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11251" y="3886200"/>
            <a:ext cx="6400800" cy="1752600"/>
          </a:xfrm>
        </p:spPr>
        <p:txBody>
          <a:bodyPr>
            <a:normAutofit/>
          </a:bodyPr>
          <a:lstStyle>
            <a:lvl1pPr marL="0" indent="0" algn="l">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164956518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3F19A7C-DA4F-48C8-AC08-410BFADB28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5898262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848511"/>
            <a:ext cx="8229600" cy="863161"/>
          </a:xfrm>
        </p:spPr>
        <p:txBody>
          <a:bodyPr>
            <a:normAutofit/>
          </a:bodyPr>
          <a:lstStyle>
            <a:lvl1pPr>
              <a:defRPr sz="2800" baseline="0"/>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457200" y="2782395"/>
            <a:ext cx="8229600" cy="1356272"/>
          </a:xfrm>
        </p:spPr>
        <p:txBody>
          <a:bodyPr/>
          <a:lstStyle>
            <a:lvl1pPr marL="0" indent="0" algn="ctr">
              <a:buNone/>
              <a:defRPr/>
            </a:lvl1pPr>
          </a:lstStyle>
          <a:p>
            <a:pPr lvl="0"/>
            <a:r>
              <a:rPr lang="en-US" smtClean="0"/>
              <a:t>Click to edit Master text styles</a:t>
            </a:r>
          </a:p>
        </p:txBody>
      </p:sp>
      <p:sp>
        <p:nvSpPr>
          <p:cNvPr id="4" name="Slide Number Placeholder 5"/>
          <p:cNvSpPr>
            <a:spLocks noGrp="1"/>
          </p:cNvSpPr>
          <p:nvPr>
            <p:ph type="sldNum" sz="quarter" idx="14"/>
          </p:nvPr>
        </p:nvSpPr>
        <p:spPr/>
        <p:txBody>
          <a:bodyPr/>
          <a:lstStyle>
            <a:lvl1pPr>
              <a:defRPr/>
            </a:lvl1pPr>
          </a:lstStyle>
          <a:p>
            <a:pPr>
              <a:defRPr/>
            </a:pPr>
            <a:fld id="{8912EF7D-4E4C-43C5-979B-FB620ADCAB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8306797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norm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932C6FF7-17BF-4F35-8D1C-F0F08E844F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9034681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4"/>
            <a:ext cx="4038600" cy="4525963"/>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4"/>
            <a:ext cx="4038600" cy="4525963"/>
          </a:xfrm>
        </p:spPr>
        <p:txBody>
          <a:bodyPr/>
          <a:lstStyle>
            <a:lvl1pPr>
              <a:defRPr lang="en-US" sz="2200" kern="1200" dirty="0" smtClean="0">
                <a:solidFill>
                  <a:schemeClr val="tx1"/>
                </a:solidFill>
                <a:latin typeface="Arial" panose="020B0604020202020204" pitchFamily="34" charset="0"/>
                <a:ea typeface="+mn-ea"/>
                <a:cs typeface="Arial" panose="020B0604020202020204" pitchFamily="34" charset="0"/>
              </a:defRPr>
            </a:lvl1pPr>
            <a:lvl2pPr>
              <a:defRPr lang="en-US" sz="2000" kern="1200" dirty="0" smtClean="0">
                <a:solidFill>
                  <a:schemeClr val="tx1"/>
                </a:solidFill>
                <a:latin typeface="Arial" panose="020B0604020202020204" pitchFamily="34" charset="0"/>
                <a:ea typeface="+mn-ea"/>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A31A5CBE-A452-49BD-AC21-F37872F13F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8073799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6" y="1535113"/>
            <a:ext cx="4041775"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6" y="2174875"/>
            <a:ext cx="4041775" cy="3951288"/>
          </a:xfrm>
        </p:spPr>
        <p:txBody>
          <a:bodyPr/>
          <a:lstStyle>
            <a:lvl1pPr>
              <a:defRPr lang="en-US" sz="2000" kern="1200" smtClean="0">
                <a:solidFill>
                  <a:schemeClr val="tx1"/>
                </a:solidFill>
                <a:latin typeface="Arial" panose="020B0604020202020204" pitchFamily="34" charset="0"/>
                <a:ea typeface="+mn-ea"/>
                <a:cs typeface="Arial" panose="020B0604020202020204" pitchFamily="34" charset="0"/>
              </a:defRPr>
            </a:lvl1pPr>
            <a:lvl2pPr>
              <a:defRPr sz="2000"/>
            </a:lvl2pPr>
            <a:lvl3pPr>
              <a:defRPr sz="1800"/>
            </a:lvl3pPr>
            <a:lvl4pPr>
              <a:defRPr lang="en-US" sz="1800" kern="1200" dirty="0" smtClean="0">
                <a:solidFill>
                  <a:schemeClr val="tx1"/>
                </a:solidFill>
                <a:latin typeface="Arial" panose="020B0604020202020204" pitchFamily="34" charset="0"/>
                <a:ea typeface="+mn-ea"/>
                <a:cs typeface="Arial" panose="020B0604020202020204" pitchFamily="34" charset="0"/>
              </a:defRPr>
            </a:lvl4pPr>
            <a:lvl5pPr>
              <a:defRPr lang="en-US" sz="1800" kern="12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0808BA57-637A-4F18-966C-2CC6F4D05B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9585351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11FB140B-694B-45F5-B395-D61B9184ECB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0275736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76934140-1DDC-4573-87EE-0FB32DCE47B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9218930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marL="0" indent="0">
              <a:buNone/>
              <a:defRPr sz="3200" baseline="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19B8D7F-7B09-4ADF-BD1C-B972B728A25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83232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5713415" y="6249988"/>
            <a:ext cx="2744787" cy="277812"/>
          </a:xfrm>
          <a:prstGeom prst="rect">
            <a:avLst/>
          </a:prstGeom>
          <a:noFill/>
          <a:ln>
            <a:noFill/>
          </a:ln>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a:spcAft>
                <a:spcPts val="75"/>
              </a:spcAft>
              <a:defRPr/>
            </a:pPr>
            <a:r>
              <a:rPr lang="en-US" sz="1200" dirty="0">
                <a:solidFill>
                  <a:prstClr val="white"/>
                </a:solidFill>
                <a:latin typeface="Calibri" charset="0"/>
                <a:cs typeface="Arial" charset="0"/>
              </a:rPr>
              <a:t>© </a:t>
            </a:r>
            <a:r>
              <a:rPr lang="en-US" sz="1200" dirty="0" smtClean="0">
                <a:solidFill>
                  <a:prstClr val="white"/>
                </a:solidFill>
                <a:latin typeface="Calibri" charset="0"/>
                <a:cs typeface="Arial" charset="0"/>
              </a:rPr>
              <a:t>2015  </a:t>
            </a:r>
            <a:r>
              <a:rPr lang="en-US" sz="1200" dirty="0">
                <a:solidFill>
                  <a:prstClr val="white"/>
                </a:solidFill>
                <a:latin typeface="Calibri" charset="0"/>
                <a:cs typeface="Arial" charset="0"/>
              </a:rPr>
              <a:t>Fox Rothschild</a:t>
            </a:r>
          </a:p>
        </p:txBody>
      </p:sp>
      <p:sp>
        <p:nvSpPr>
          <p:cNvPr id="2" name="Title 1"/>
          <p:cNvSpPr>
            <a:spLocks noGrp="1"/>
          </p:cNvSpPr>
          <p:nvPr>
            <p:ph type="ctrTitle"/>
          </p:nvPr>
        </p:nvSpPr>
        <p:spPr>
          <a:xfrm>
            <a:off x="1311251" y="2130447"/>
            <a:ext cx="7772400" cy="1470025"/>
          </a:xfrm>
        </p:spPr>
        <p:txBody>
          <a:bodyPr/>
          <a:lstStyle>
            <a:lvl1pPr algn="l">
              <a:defRPr>
                <a:solidFill>
                  <a:srgbClr val="439D39"/>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11251" y="3886200"/>
            <a:ext cx="6400800" cy="1752600"/>
          </a:xfrm>
        </p:spPr>
        <p:txBody>
          <a:bodyPr>
            <a:normAutofit/>
          </a:bodyPr>
          <a:lstStyle>
            <a:lvl1pPr marL="0" indent="0" algn="l">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414208798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B2956B7-9ADC-48CD-8871-B429C98A16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571809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457200" y="1587500"/>
            <a:ext cx="8229600" cy="3922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4"/>
          </p:nvPr>
        </p:nvSpPr>
        <p:spPr/>
        <p:txBody>
          <a:bodyPr/>
          <a:lstStyle>
            <a:lvl1pPr>
              <a:defRPr/>
            </a:lvl1pPr>
          </a:lstStyle>
          <a:p>
            <a:pPr>
              <a:defRPr/>
            </a:pPr>
            <a:fld id="{50C5E351-99DB-4A87-ACA8-39457B6373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3059089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35825"/>
          </a:xfrm>
        </p:spPr>
        <p:txBody>
          <a:bodyPr vert="eaVert"/>
          <a:lstStyle/>
          <a:p>
            <a:r>
              <a:rPr lang="en-US" smtClean="0"/>
              <a:t>Click to edit Master title style</a:t>
            </a:r>
            <a:endParaRPr lang="en-US" dirty="0"/>
          </a:p>
        </p:txBody>
      </p:sp>
      <p:sp>
        <p:nvSpPr>
          <p:cNvPr id="8" name="Text Placeholder 7"/>
          <p:cNvSpPr>
            <a:spLocks noGrp="1"/>
          </p:cNvSpPr>
          <p:nvPr>
            <p:ph type="body" sz="quarter" idx="13"/>
          </p:nvPr>
        </p:nvSpPr>
        <p:spPr>
          <a:xfrm>
            <a:off x="465224" y="274638"/>
            <a:ext cx="6087979" cy="523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4"/>
          </p:nvPr>
        </p:nvSpPr>
        <p:spPr/>
        <p:txBody>
          <a:bodyPr/>
          <a:lstStyle>
            <a:lvl1pPr>
              <a:defRPr/>
            </a:lvl1pPr>
          </a:lstStyle>
          <a:p>
            <a:pPr>
              <a:defRPr/>
            </a:pPr>
            <a:fld id="{E5E81DD8-C2AA-4E75-A918-164209E97D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3764250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Vertical Text Placeholder 2"/>
          <p:cNvSpPr>
            <a:spLocks noGrp="1"/>
          </p:cNvSpPr>
          <p:nvPr>
            <p:ph type="body" orient="vert" idx="1"/>
          </p:nvPr>
        </p:nvSpPr>
        <p:spPr>
          <a:xfrm rot="16200000">
            <a:off x="2423320" y="-251619"/>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1D9F550A-C75B-4456-A2A2-7ADCC7BC85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3705180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19"/>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72"/>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pPr>
              <a:defRPr/>
            </a:pPr>
            <a:fld id="{A3AC31E3-0144-4A69-AE9A-5EC10C5D2A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1851054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5713415" y="6249988"/>
            <a:ext cx="2744787" cy="277812"/>
          </a:xfrm>
          <a:prstGeom prst="rect">
            <a:avLst/>
          </a:prstGeom>
          <a:noFill/>
          <a:ln>
            <a:noFill/>
          </a:ln>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a:spcAft>
                <a:spcPts val="75"/>
              </a:spcAft>
              <a:defRPr/>
            </a:pPr>
            <a:r>
              <a:rPr lang="en-US" sz="1200" dirty="0">
                <a:solidFill>
                  <a:prstClr val="white"/>
                </a:solidFill>
                <a:latin typeface="Calibri" charset="0"/>
                <a:cs typeface="Arial" charset="0"/>
              </a:rPr>
              <a:t>© </a:t>
            </a:r>
            <a:r>
              <a:rPr lang="en-US" sz="1200" dirty="0" smtClean="0">
                <a:solidFill>
                  <a:prstClr val="white"/>
                </a:solidFill>
                <a:latin typeface="Calibri" charset="0"/>
                <a:cs typeface="Arial" charset="0"/>
              </a:rPr>
              <a:t>2015  </a:t>
            </a:r>
            <a:r>
              <a:rPr lang="en-US" sz="1200" dirty="0">
                <a:solidFill>
                  <a:prstClr val="white"/>
                </a:solidFill>
                <a:latin typeface="Calibri" charset="0"/>
                <a:cs typeface="Arial" charset="0"/>
              </a:rPr>
              <a:t>Fox Rothschild</a:t>
            </a:r>
          </a:p>
        </p:txBody>
      </p:sp>
      <p:sp>
        <p:nvSpPr>
          <p:cNvPr id="2" name="Title 1"/>
          <p:cNvSpPr>
            <a:spLocks noGrp="1"/>
          </p:cNvSpPr>
          <p:nvPr>
            <p:ph type="ctrTitle"/>
          </p:nvPr>
        </p:nvSpPr>
        <p:spPr>
          <a:xfrm>
            <a:off x="1311251" y="2130447"/>
            <a:ext cx="7772400" cy="1470025"/>
          </a:xfrm>
        </p:spPr>
        <p:txBody>
          <a:bodyPr/>
          <a:lstStyle>
            <a:lvl1pPr algn="l">
              <a:defRPr>
                <a:solidFill>
                  <a:srgbClr val="439D39"/>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11251" y="3886200"/>
            <a:ext cx="6400800" cy="1752600"/>
          </a:xfrm>
        </p:spPr>
        <p:txBody>
          <a:bodyPr>
            <a:normAutofit/>
          </a:bodyPr>
          <a:lstStyle>
            <a:lvl1pPr marL="0" indent="0" algn="l">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36650904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3F19A7C-DA4F-48C8-AC08-410BFADB28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7721572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848511"/>
            <a:ext cx="8229600" cy="863161"/>
          </a:xfrm>
        </p:spPr>
        <p:txBody>
          <a:bodyPr>
            <a:normAutofit/>
          </a:bodyPr>
          <a:lstStyle>
            <a:lvl1pPr>
              <a:defRPr sz="2800" baseline="0"/>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457200" y="2782395"/>
            <a:ext cx="8229600" cy="1356272"/>
          </a:xfrm>
        </p:spPr>
        <p:txBody>
          <a:bodyPr/>
          <a:lstStyle>
            <a:lvl1pPr marL="0" indent="0" algn="ctr">
              <a:buNone/>
              <a:defRPr/>
            </a:lvl1pPr>
          </a:lstStyle>
          <a:p>
            <a:pPr lvl="0"/>
            <a:r>
              <a:rPr lang="en-US" smtClean="0"/>
              <a:t>Click to edit Master text styles</a:t>
            </a:r>
          </a:p>
        </p:txBody>
      </p:sp>
      <p:sp>
        <p:nvSpPr>
          <p:cNvPr id="4" name="Slide Number Placeholder 5"/>
          <p:cNvSpPr>
            <a:spLocks noGrp="1"/>
          </p:cNvSpPr>
          <p:nvPr>
            <p:ph type="sldNum" sz="quarter" idx="14"/>
          </p:nvPr>
        </p:nvSpPr>
        <p:spPr/>
        <p:txBody>
          <a:bodyPr/>
          <a:lstStyle>
            <a:lvl1pPr>
              <a:defRPr/>
            </a:lvl1pPr>
          </a:lstStyle>
          <a:p>
            <a:pPr>
              <a:defRPr/>
            </a:pPr>
            <a:fld id="{8912EF7D-4E4C-43C5-979B-FB620ADCAB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462085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norm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932C6FF7-17BF-4F35-8D1C-F0F08E844F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9311911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4"/>
            <a:ext cx="4038600" cy="4525963"/>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4"/>
            <a:ext cx="4038600" cy="4525963"/>
          </a:xfrm>
        </p:spPr>
        <p:txBody>
          <a:bodyPr/>
          <a:lstStyle>
            <a:lvl1pPr>
              <a:defRPr lang="en-US" sz="2200" kern="1200" dirty="0" smtClean="0">
                <a:solidFill>
                  <a:schemeClr val="tx1"/>
                </a:solidFill>
                <a:latin typeface="Arial" panose="020B0604020202020204" pitchFamily="34" charset="0"/>
                <a:ea typeface="+mn-ea"/>
                <a:cs typeface="Arial" panose="020B0604020202020204" pitchFamily="34" charset="0"/>
              </a:defRPr>
            </a:lvl1pPr>
            <a:lvl2pPr>
              <a:defRPr lang="en-US" sz="2000" kern="1200" dirty="0" smtClean="0">
                <a:solidFill>
                  <a:schemeClr val="tx1"/>
                </a:solidFill>
                <a:latin typeface="Arial" panose="020B0604020202020204" pitchFamily="34" charset="0"/>
                <a:ea typeface="+mn-ea"/>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A31A5CBE-A452-49BD-AC21-F37872F13F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0224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3F19A7C-DA4F-48C8-AC08-410BFADB28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05214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6" y="1535113"/>
            <a:ext cx="4041775"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6" y="2174875"/>
            <a:ext cx="4041775" cy="3951288"/>
          </a:xfrm>
        </p:spPr>
        <p:txBody>
          <a:bodyPr/>
          <a:lstStyle>
            <a:lvl1pPr>
              <a:defRPr lang="en-US" sz="2000" kern="1200" smtClean="0">
                <a:solidFill>
                  <a:schemeClr val="tx1"/>
                </a:solidFill>
                <a:latin typeface="Arial" panose="020B0604020202020204" pitchFamily="34" charset="0"/>
                <a:ea typeface="+mn-ea"/>
                <a:cs typeface="Arial" panose="020B0604020202020204" pitchFamily="34" charset="0"/>
              </a:defRPr>
            </a:lvl1pPr>
            <a:lvl2pPr>
              <a:defRPr sz="2000"/>
            </a:lvl2pPr>
            <a:lvl3pPr>
              <a:defRPr sz="1800"/>
            </a:lvl3pPr>
            <a:lvl4pPr>
              <a:defRPr lang="en-US" sz="1800" kern="1200" dirty="0" smtClean="0">
                <a:solidFill>
                  <a:schemeClr val="tx1"/>
                </a:solidFill>
                <a:latin typeface="Arial" panose="020B0604020202020204" pitchFamily="34" charset="0"/>
                <a:ea typeface="+mn-ea"/>
                <a:cs typeface="Arial" panose="020B0604020202020204" pitchFamily="34" charset="0"/>
              </a:defRPr>
            </a:lvl4pPr>
            <a:lvl5pPr>
              <a:defRPr lang="en-US" sz="1800" kern="12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0808BA57-637A-4F18-966C-2CC6F4D05B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4661289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11FB140B-694B-45F5-B395-D61B9184ECB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2234983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76934140-1DDC-4573-87EE-0FB32DCE47B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2048051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marL="0" indent="0">
              <a:buNone/>
              <a:defRPr sz="3200" baseline="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19B8D7F-7B09-4ADF-BD1C-B972B728A25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4650316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B2956B7-9ADC-48CD-8871-B429C98A16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5686061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457200" y="1587500"/>
            <a:ext cx="8229600" cy="3922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4"/>
          </p:nvPr>
        </p:nvSpPr>
        <p:spPr/>
        <p:txBody>
          <a:bodyPr/>
          <a:lstStyle>
            <a:lvl1pPr>
              <a:defRPr/>
            </a:lvl1pPr>
          </a:lstStyle>
          <a:p>
            <a:pPr>
              <a:defRPr/>
            </a:pPr>
            <a:fld id="{50C5E351-99DB-4A87-ACA8-39457B6373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022183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35825"/>
          </a:xfrm>
        </p:spPr>
        <p:txBody>
          <a:bodyPr vert="eaVert"/>
          <a:lstStyle/>
          <a:p>
            <a:r>
              <a:rPr lang="en-US" smtClean="0"/>
              <a:t>Click to edit Master title style</a:t>
            </a:r>
            <a:endParaRPr lang="en-US" dirty="0"/>
          </a:p>
        </p:txBody>
      </p:sp>
      <p:sp>
        <p:nvSpPr>
          <p:cNvPr id="8" name="Text Placeholder 7"/>
          <p:cNvSpPr>
            <a:spLocks noGrp="1"/>
          </p:cNvSpPr>
          <p:nvPr>
            <p:ph type="body" sz="quarter" idx="13"/>
          </p:nvPr>
        </p:nvSpPr>
        <p:spPr>
          <a:xfrm>
            <a:off x="465224" y="274638"/>
            <a:ext cx="6087979" cy="523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4"/>
          </p:nvPr>
        </p:nvSpPr>
        <p:spPr/>
        <p:txBody>
          <a:bodyPr/>
          <a:lstStyle>
            <a:lvl1pPr>
              <a:defRPr/>
            </a:lvl1pPr>
          </a:lstStyle>
          <a:p>
            <a:pPr>
              <a:defRPr/>
            </a:pPr>
            <a:fld id="{E5E81DD8-C2AA-4E75-A918-164209E97D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9591980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Vertical Text Placeholder 2"/>
          <p:cNvSpPr>
            <a:spLocks noGrp="1"/>
          </p:cNvSpPr>
          <p:nvPr>
            <p:ph type="body" orient="vert" idx="1"/>
          </p:nvPr>
        </p:nvSpPr>
        <p:spPr>
          <a:xfrm rot="16200000">
            <a:off x="2423320" y="-251619"/>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1D9F550A-C75B-4456-A2A2-7ADCC7BC85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0175081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19"/>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72"/>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pPr>
              <a:defRPr/>
            </a:pPr>
            <a:fld id="{A3AC31E3-0144-4A69-AE9A-5EC10C5D2A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8729383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5713415" y="6249988"/>
            <a:ext cx="2744787" cy="277812"/>
          </a:xfrm>
          <a:prstGeom prst="rect">
            <a:avLst/>
          </a:prstGeom>
          <a:noFill/>
          <a:ln>
            <a:noFill/>
          </a:ln>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a:spcAft>
                <a:spcPts val="75"/>
              </a:spcAft>
              <a:defRPr/>
            </a:pPr>
            <a:r>
              <a:rPr lang="en-US" sz="1200" dirty="0">
                <a:solidFill>
                  <a:prstClr val="white"/>
                </a:solidFill>
                <a:latin typeface="Calibri" charset="0"/>
                <a:cs typeface="Arial" charset="0"/>
              </a:rPr>
              <a:t>© </a:t>
            </a:r>
            <a:r>
              <a:rPr lang="en-US" sz="1200" dirty="0" smtClean="0">
                <a:solidFill>
                  <a:prstClr val="white"/>
                </a:solidFill>
                <a:latin typeface="Calibri" charset="0"/>
                <a:cs typeface="Arial" charset="0"/>
              </a:rPr>
              <a:t>2015  </a:t>
            </a:r>
            <a:r>
              <a:rPr lang="en-US" sz="1200" dirty="0">
                <a:solidFill>
                  <a:prstClr val="white"/>
                </a:solidFill>
                <a:latin typeface="Calibri" charset="0"/>
                <a:cs typeface="Arial" charset="0"/>
              </a:rPr>
              <a:t>Fox Rothschild</a:t>
            </a:r>
          </a:p>
        </p:txBody>
      </p:sp>
      <p:sp>
        <p:nvSpPr>
          <p:cNvPr id="2" name="Title 1"/>
          <p:cNvSpPr>
            <a:spLocks noGrp="1"/>
          </p:cNvSpPr>
          <p:nvPr>
            <p:ph type="ctrTitle"/>
          </p:nvPr>
        </p:nvSpPr>
        <p:spPr>
          <a:xfrm>
            <a:off x="1311251" y="2130447"/>
            <a:ext cx="7772400" cy="1470025"/>
          </a:xfrm>
        </p:spPr>
        <p:txBody>
          <a:bodyPr/>
          <a:lstStyle>
            <a:lvl1pPr algn="l">
              <a:defRPr>
                <a:solidFill>
                  <a:srgbClr val="439D39"/>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11251" y="3886200"/>
            <a:ext cx="6400800" cy="1752600"/>
          </a:xfrm>
        </p:spPr>
        <p:txBody>
          <a:bodyPr>
            <a:normAutofit/>
          </a:bodyPr>
          <a:lstStyle>
            <a:lvl1pPr marL="0" indent="0" algn="l">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1215460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848511"/>
            <a:ext cx="8229600" cy="863161"/>
          </a:xfrm>
        </p:spPr>
        <p:txBody>
          <a:bodyPr>
            <a:normAutofit/>
          </a:bodyPr>
          <a:lstStyle>
            <a:lvl1pPr>
              <a:defRPr sz="2800" baseline="0"/>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457200" y="2782395"/>
            <a:ext cx="8229600" cy="1356272"/>
          </a:xfrm>
        </p:spPr>
        <p:txBody>
          <a:bodyPr/>
          <a:lstStyle>
            <a:lvl1pPr marL="0" indent="0" algn="ctr">
              <a:buNone/>
              <a:defRPr/>
            </a:lvl1pPr>
          </a:lstStyle>
          <a:p>
            <a:pPr lvl="0"/>
            <a:r>
              <a:rPr lang="en-US" smtClean="0"/>
              <a:t>Click to edit Master text styles</a:t>
            </a:r>
          </a:p>
        </p:txBody>
      </p:sp>
      <p:sp>
        <p:nvSpPr>
          <p:cNvPr id="4" name="Slide Number Placeholder 5"/>
          <p:cNvSpPr>
            <a:spLocks noGrp="1"/>
          </p:cNvSpPr>
          <p:nvPr>
            <p:ph type="sldNum" sz="quarter" idx="14"/>
          </p:nvPr>
        </p:nvSpPr>
        <p:spPr/>
        <p:txBody>
          <a:bodyPr/>
          <a:lstStyle>
            <a:lvl1pPr>
              <a:defRPr/>
            </a:lvl1pPr>
          </a:lstStyle>
          <a:p>
            <a:pPr>
              <a:defRPr/>
            </a:pPr>
            <a:fld id="{8912EF7D-4E4C-43C5-979B-FB620ADCAB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972505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3F19A7C-DA4F-48C8-AC08-410BFADB28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9721660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848511"/>
            <a:ext cx="8229600" cy="863161"/>
          </a:xfrm>
        </p:spPr>
        <p:txBody>
          <a:bodyPr>
            <a:normAutofit/>
          </a:bodyPr>
          <a:lstStyle>
            <a:lvl1pPr>
              <a:defRPr sz="2800" baseline="0"/>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457200" y="2782395"/>
            <a:ext cx="8229600" cy="1356272"/>
          </a:xfrm>
        </p:spPr>
        <p:txBody>
          <a:bodyPr/>
          <a:lstStyle>
            <a:lvl1pPr marL="0" indent="0" algn="ctr">
              <a:buNone/>
              <a:defRPr/>
            </a:lvl1pPr>
          </a:lstStyle>
          <a:p>
            <a:pPr lvl="0"/>
            <a:r>
              <a:rPr lang="en-US" smtClean="0"/>
              <a:t>Click to edit Master text styles</a:t>
            </a:r>
          </a:p>
        </p:txBody>
      </p:sp>
      <p:sp>
        <p:nvSpPr>
          <p:cNvPr id="4" name="Slide Number Placeholder 5"/>
          <p:cNvSpPr>
            <a:spLocks noGrp="1"/>
          </p:cNvSpPr>
          <p:nvPr>
            <p:ph type="sldNum" sz="quarter" idx="14"/>
          </p:nvPr>
        </p:nvSpPr>
        <p:spPr/>
        <p:txBody>
          <a:bodyPr/>
          <a:lstStyle>
            <a:lvl1pPr>
              <a:defRPr/>
            </a:lvl1pPr>
          </a:lstStyle>
          <a:p>
            <a:pPr>
              <a:defRPr/>
            </a:pPr>
            <a:fld id="{8912EF7D-4E4C-43C5-979B-FB620ADCAB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1992714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norm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932C6FF7-17BF-4F35-8D1C-F0F08E844F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5757241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4"/>
            <a:ext cx="4038600" cy="4525963"/>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4"/>
            <a:ext cx="4038600" cy="4525963"/>
          </a:xfrm>
        </p:spPr>
        <p:txBody>
          <a:bodyPr/>
          <a:lstStyle>
            <a:lvl1pPr>
              <a:defRPr lang="en-US" sz="2200" kern="1200" dirty="0" smtClean="0">
                <a:solidFill>
                  <a:schemeClr val="tx1"/>
                </a:solidFill>
                <a:latin typeface="Arial" panose="020B0604020202020204" pitchFamily="34" charset="0"/>
                <a:ea typeface="+mn-ea"/>
                <a:cs typeface="Arial" panose="020B0604020202020204" pitchFamily="34" charset="0"/>
              </a:defRPr>
            </a:lvl1pPr>
            <a:lvl2pPr>
              <a:defRPr lang="en-US" sz="2000" kern="1200" dirty="0" smtClean="0">
                <a:solidFill>
                  <a:schemeClr val="tx1"/>
                </a:solidFill>
                <a:latin typeface="Arial" panose="020B0604020202020204" pitchFamily="34" charset="0"/>
                <a:ea typeface="+mn-ea"/>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A31A5CBE-A452-49BD-AC21-F37872F13F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7044798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6" y="1535113"/>
            <a:ext cx="4041775"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6" y="2174875"/>
            <a:ext cx="4041775" cy="3951288"/>
          </a:xfrm>
        </p:spPr>
        <p:txBody>
          <a:bodyPr/>
          <a:lstStyle>
            <a:lvl1pPr>
              <a:defRPr lang="en-US" sz="2000" kern="1200" smtClean="0">
                <a:solidFill>
                  <a:schemeClr val="tx1"/>
                </a:solidFill>
                <a:latin typeface="Arial" panose="020B0604020202020204" pitchFamily="34" charset="0"/>
                <a:ea typeface="+mn-ea"/>
                <a:cs typeface="Arial" panose="020B0604020202020204" pitchFamily="34" charset="0"/>
              </a:defRPr>
            </a:lvl1pPr>
            <a:lvl2pPr>
              <a:defRPr sz="2000"/>
            </a:lvl2pPr>
            <a:lvl3pPr>
              <a:defRPr sz="1800"/>
            </a:lvl3pPr>
            <a:lvl4pPr>
              <a:defRPr lang="en-US" sz="1800" kern="1200" dirty="0" smtClean="0">
                <a:solidFill>
                  <a:schemeClr val="tx1"/>
                </a:solidFill>
                <a:latin typeface="Arial" panose="020B0604020202020204" pitchFamily="34" charset="0"/>
                <a:ea typeface="+mn-ea"/>
                <a:cs typeface="Arial" panose="020B0604020202020204" pitchFamily="34" charset="0"/>
              </a:defRPr>
            </a:lvl4pPr>
            <a:lvl5pPr>
              <a:defRPr lang="en-US" sz="1800" kern="12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0808BA57-637A-4F18-966C-2CC6F4D05B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9360739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11FB140B-694B-45F5-B395-D61B9184ECB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4789527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76934140-1DDC-4573-87EE-0FB32DCE47B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2130212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marL="0" indent="0">
              <a:buNone/>
              <a:defRPr sz="3200" baseline="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19B8D7F-7B09-4ADF-BD1C-B972B728A25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795509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B2956B7-9ADC-48CD-8871-B429C98A16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055524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457200" y="1587500"/>
            <a:ext cx="8229600" cy="3922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4"/>
          </p:nvPr>
        </p:nvSpPr>
        <p:spPr/>
        <p:txBody>
          <a:bodyPr/>
          <a:lstStyle>
            <a:lvl1pPr>
              <a:defRPr/>
            </a:lvl1pPr>
          </a:lstStyle>
          <a:p>
            <a:pPr>
              <a:defRPr/>
            </a:pPr>
            <a:fld id="{50C5E351-99DB-4A87-ACA8-39457B6373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27281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norm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932C6FF7-17BF-4F35-8D1C-F0F08E844F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9437775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35825"/>
          </a:xfrm>
        </p:spPr>
        <p:txBody>
          <a:bodyPr vert="eaVert"/>
          <a:lstStyle/>
          <a:p>
            <a:r>
              <a:rPr lang="en-US" smtClean="0"/>
              <a:t>Click to edit Master title style</a:t>
            </a:r>
            <a:endParaRPr lang="en-US" dirty="0"/>
          </a:p>
        </p:txBody>
      </p:sp>
      <p:sp>
        <p:nvSpPr>
          <p:cNvPr id="8" name="Text Placeholder 7"/>
          <p:cNvSpPr>
            <a:spLocks noGrp="1"/>
          </p:cNvSpPr>
          <p:nvPr>
            <p:ph type="body" sz="quarter" idx="13"/>
          </p:nvPr>
        </p:nvSpPr>
        <p:spPr>
          <a:xfrm>
            <a:off x="465224" y="274638"/>
            <a:ext cx="6087979" cy="523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4"/>
          </p:nvPr>
        </p:nvSpPr>
        <p:spPr/>
        <p:txBody>
          <a:bodyPr/>
          <a:lstStyle>
            <a:lvl1pPr>
              <a:defRPr/>
            </a:lvl1pPr>
          </a:lstStyle>
          <a:p>
            <a:pPr>
              <a:defRPr/>
            </a:pPr>
            <a:fld id="{E5E81DD8-C2AA-4E75-A918-164209E97D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609980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Vertical Text Placeholder 2"/>
          <p:cNvSpPr>
            <a:spLocks noGrp="1"/>
          </p:cNvSpPr>
          <p:nvPr>
            <p:ph type="body" orient="vert" idx="1"/>
          </p:nvPr>
        </p:nvSpPr>
        <p:spPr>
          <a:xfrm rot="16200000">
            <a:off x="2423320" y="-251619"/>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1D9F550A-C75B-4456-A2A2-7ADCC7BC85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6742069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19"/>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72"/>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pPr>
              <a:defRPr/>
            </a:pPr>
            <a:fld id="{A3AC31E3-0144-4A69-AE9A-5EC10C5D2A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7316891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5713415" y="6249988"/>
            <a:ext cx="2744787" cy="277812"/>
          </a:xfrm>
          <a:prstGeom prst="rect">
            <a:avLst/>
          </a:prstGeom>
          <a:noFill/>
          <a:ln>
            <a:noFill/>
          </a:ln>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a:spcAft>
                <a:spcPts val="75"/>
              </a:spcAft>
              <a:defRPr/>
            </a:pPr>
            <a:r>
              <a:rPr lang="en-US" sz="1200" dirty="0">
                <a:solidFill>
                  <a:prstClr val="white"/>
                </a:solidFill>
                <a:latin typeface="Calibri" charset="0"/>
                <a:cs typeface="Arial" charset="0"/>
              </a:rPr>
              <a:t>© </a:t>
            </a:r>
            <a:r>
              <a:rPr lang="en-US" sz="1200" dirty="0" smtClean="0">
                <a:solidFill>
                  <a:prstClr val="white"/>
                </a:solidFill>
                <a:latin typeface="Calibri" charset="0"/>
                <a:cs typeface="Arial" charset="0"/>
              </a:rPr>
              <a:t>2015  </a:t>
            </a:r>
            <a:r>
              <a:rPr lang="en-US" sz="1200" dirty="0">
                <a:solidFill>
                  <a:prstClr val="white"/>
                </a:solidFill>
                <a:latin typeface="Calibri" charset="0"/>
                <a:cs typeface="Arial" charset="0"/>
              </a:rPr>
              <a:t>Fox Rothschild</a:t>
            </a:r>
          </a:p>
        </p:txBody>
      </p:sp>
      <p:sp>
        <p:nvSpPr>
          <p:cNvPr id="2" name="Title 1"/>
          <p:cNvSpPr>
            <a:spLocks noGrp="1"/>
          </p:cNvSpPr>
          <p:nvPr>
            <p:ph type="ctrTitle"/>
          </p:nvPr>
        </p:nvSpPr>
        <p:spPr>
          <a:xfrm>
            <a:off x="1311251" y="2130447"/>
            <a:ext cx="7772400" cy="1470025"/>
          </a:xfrm>
        </p:spPr>
        <p:txBody>
          <a:bodyPr/>
          <a:lstStyle>
            <a:lvl1pPr algn="l">
              <a:defRPr>
                <a:solidFill>
                  <a:srgbClr val="439D39"/>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11251" y="3886200"/>
            <a:ext cx="6400800" cy="1752600"/>
          </a:xfrm>
        </p:spPr>
        <p:txBody>
          <a:bodyPr>
            <a:normAutofit/>
          </a:bodyPr>
          <a:lstStyle>
            <a:lvl1pPr marL="0" indent="0" algn="l">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272184925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3F19A7C-DA4F-48C8-AC08-410BFADB28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2032513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848511"/>
            <a:ext cx="8229600" cy="863161"/>
          </a:xfrm>
        </p:spPr>
        <p:txBody>
          <a:bodyPr>
            <a:normAutofit/>
          </a:bodyPr>
          <a:lstStyle>
            <a:lvl1pPr>
              <a:defRPr sz="2800" baseline="0"/>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457200" y="2782395"/>
            <a:ext cx="8229600" cy="1356272"/>
          </a:xfrm>
        </p:spPr>
        <p:txBody>
          <a:bodyPr/>
          <a:lstStyle>
            <a:lvl1pPr marL="0" indent="0" algn="ctr">
              <a:buNone/>
              <a:defRPr/>
            </a:lvl1pPr>
          </a:lstStyle>
          <a:p>
            <a:pPr lvl="0"/>
            <a:r>
              <a:rPr lang="en-US" smtClean="0"/>
              <a:t>Click to edit Master text styles</a:t>
            </a:r>
          </a:p>
        </p:txBody>
      </p:sp>
      <p:sp>
        <p:nvSpPr>
          <p:cNvPr id="4" name="Slide Number Placeholder 5"/>
          <p:cNvSpPr>
            <a:spLocks noGrp="1"/>
          </p:cNvSpPr>
          <p:nvPr>
            <p:ph type="sldNum" sz="quarter" idx="14"/>
          </p:nvPr>
        </p:nvSpPr>
        <p:spPr/>
        <p:txBody>
          <a:bodyPr/>
          <a:lstStyle>
            <a:lvl1pPr>
              <a:defRPr/>
            </a:lvl1pPr>
          </a:lstStyle>
          <a:p>
            <a:pPr>
              <a:defRPr/>
            </a:pPr>
            <a:fld id="{8912EF7D-4E4C-43C5-979B-FB620ADCAB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2173724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norm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932C6FF7-17BF-4F35-8D1C-F0F08E844F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1351091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4"/>
            <a:ext cx="4038600" cy="4525963"/>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4"/>
            <a:ext cx="4038600" cy="4525963"/>
          </a:xfrm>
        </p:spPr>
        <p:txBody>
          <a:bodyPr/>
          <a:lstStyle>
            <a:lvl1pPr>
              <a:defRPr lang="en-US" sz="2200" kern="1200" dirty="0" smtClean="0">
                <a:solidFill>
                  <a:schemeClr val="tx1"/>
                </a:solidFill>
                <a:latin typeface="Arial" panose="020B0604020202020204" pitchFamily="34" charset="0"/>
                <a:ea typeface="+mn-ea"/>
                <a:cs typeface="Arial" panose="020B0604020202020204" pitchFamily="34" charset="0"/>
              </a:defRPr>
            </a:lvl1pPr>
            <a:lvl2pPr>
              <a:defRPr lang="en-US" sz="2000" kern="1200" dirty="0" smtClean="0">
                <a:solidFill>
                  <a:schemeClr val="tx1"/>
                </a:solidFill>
                <a:latin typeface="Arial" panose="020B0604020202020204" pitchFamily="34" charset="0"/>
                <a:ea typeface="+mn-ea"/>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A31A5CBE-A452-49BD-AC21-F37872F13F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346280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6" y="1535113"/>
            <a:ext cx="4041775"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6" y="2174875"/>
            <a:ext cx="4041775" cy="3951288"/>
          </a:xfrm>
        </p:spPr>
        <p:txBody>
          <a:bodyPr/>
          <a:lstStyle>
            <a:lvl1pPr>
              <a:defRPr lang="en-US" sz="2000" kern="1200" smtClean="0">
                <a:solidFill>
                  <a:schemeClr val="tx1"/>
                </a:solidFill>
                <a:latin typeface="Arial" panose="020B0604020202020204" pitchFamily="34" charset="0"/>
                <a:ea typeface="+mn-ea"/>
                <a:cs typeface="Arial" panose="020B0604020202020204" pitchFamily="34" charset="0"/>
              </a:defRPr>
            </a:lvl1pPr>
            <a:lvl2pPr>
              <a:defRPr sz="2000"/>
            </a:lvl2pPr>
            <a:lvl3pPr>
              <a:defRPr sz="1800"/>
            </a:lvl3pPr>
            <a:lvl4pPr>
              <a:defRPr lang="en-US" sz="1800" kern="1200" dirty="0" smtClean="0">
                <a:solidFill>
                  <a:schemeClr val="tx1"/>
                </a:solidFill>
                <a:latin typeface="Arial" panose="020B0604020202020204" pitchFamily="34" charset="0"/>
                <a:ea typeface="+mn-ea"/>
                <a:cs typeface="Arial" panose="020B0604020202020204" pitchFamily="34" charset="0"/>
              </a:defRPr>
            </a:lvl4pPr>
            <a:lvl5pPr>
              <a:defRPr lang="en-US" sz="1800" kern="12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0808BA57-637A-4F18-966C-2CC6F4D05B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1784484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11FB140B-694B-45F5-B395-D61B9184ECB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82876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4"/>
            <a:ext cx="4038600" cy="4525963"/>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4"/>
            <a:ext cx="4038600" cy="4525963"/>
          </a:xfrm>
        </p:spPr>
        <p:txBody>
          <a:bodyPr/>
          <a:lstStyle>
            <a:lvl1pPr>
              <a:defRPr lang="en-US" sz="2200" kern="1200" dirty="0" smtClean="0">
                <a:solidFill>
                  <a:schemeClr val="tx1"/>
                </a:solidFill>
                <a:latin typeface="Arial" panose="020B0604020202020204" pitchFamily="34" charset="0"/>
                <a:ea typeface="+mn-ea"/>
                <a:cs typeface="Arial" panose="020B0604020202020204" pitchFamily="34" charset="0"/>
              </a:defRPr>
            </a:lvl1pPr>
            <a:lvl2pPr>
              <a:defRPr lang="en-US" sz="2000" kern="1200" dirty="0" smtClean="0">
                <a:solidFill>
                  <a:schemeClr val="tx1"/>
                </a:solidFill>
                <a:latin typeface="Arial" panose="020B0604020202020204" pitchFamily="34" charset="0"/>
                <a:ea typeface="+mn-ea"/>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A31A5CBE-A452-49BD-AC21-F37872F13F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9506523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76934140-1DDC-4573-87EE-0FB32DCE47B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8925803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marL="0" indent="0">
              <a:buNone/>
              <a:defRPr sz="3200" baseline="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19B8D7F-7B09-4ADF-BD1C-B972B728A25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6861828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B2956B7-9ADC-48CD-8871-B429C98A16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0472007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457200" y="1587500"/>
            <a:ext cx="8229600" cy="3922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4"/>
          </p:nvPr>
        </p:nvSpPr>
        <p:spPr/>
        <p:txBody>
          <a:bodyPr/>
          <a:lstStyle>
            <a:lvl1pPr>
              <a:defRPr/>
            </a:lvl1pPr>
          </a:lstStyle>
          <a:p>
            <a:pPr>
              <a:defRPr/>
            </a:pPr>
            <a:fld id="{50C5E351-99DB-4A87-ACA8-39457B6373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9966893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35825"/>
          </a:xfrm>
        </p:spPr>
        <p:txBody>
          <a:bodyPr vert="eaVert"/>
          <a:lstStyle/>
          <a:p>
            <a:r>
              <a:rPr lang="en-US" smtClean="0"/>
              <a:t>Click to edit Master title style</a:t>
            </a:r>
            <a:endParaRPr lang="en-US" dirty="0"/>
          </a:p>
        </p:txBody>
      </p:sp>
      <p:sp>
        <p:nvSpPr>
          <p:cNvPr id="8" name="Text Placeholder 7"/>
          <p:cNvSpPr>
            <a:spLocks noGrp="1"/>
          </p:cNvSpPr>
          <p:nvPr>
            <p:ph type="body" sz="quarter" idx="13"/>
          </p:nvPr>
        </p:nvSpPr>
        <p:spPr>
          <a:xfrm>
            <a:off x="465224" y="274638"/>
            <a:ext cx="6087979" cy="523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4"/>
          </p:nvPr>
        </p:nvSpPr>
        <p:spPr/>
        <p:txBody>
          <a:bodyPr/>
          <a:lstStyle>
            <a:lvl1pPr>
              <a:defRPr/>
            </a:lvl1pPr>
          </a:lstStyle>
          <a:p>
            <a:pPr>
              <a:defRPr/>
            </a:pPr>
            <a:fld id="{E5E81DD8-C2AA-4E75-A918-164209E97D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37219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Vertical Text Placeholder 2"/>
          <p:cNvSpPr>
            <a:spLocks noGrp="1"/>
          </p:cNvSpPr>
          <p:nvPr>
            <p:ph type="body" orient="vert" idx="1"/>
          </p:nvPr>
        </p:nvSpPr>
        <p:spPr>
          <a:xfrm rot="16200000">
            <a:off x="2423320" y="-251619"/>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1D9F550A-C75B-4456-A2A2-7ADCC7BC85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7461679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19"/>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72"/>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pPr>
              <a:defRPr/>
            </a:pPr>
            <a:fld id="{A3AC31E3-0144-4A69-AE9A-5EC10C5D2A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8205691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5713415" y="6249988"/>
            <a:ext cx="2744787" cy="277812"/>
          </a:xfrm>
          <a:prstGeom prst="rect">
            <a:avLst/>
          </a:prstGeom>
          <a:noFill/>
          <a:ln>
            <a:noFill/>
          </a:ln>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a:spcAft>
                <a:spcPts val="75"/>
              </a:spcAft>
              <a:defRPr/>
            </a:pPr>
            <a:r>
              <a:rPr lang="en-US" sz="1200" dirty="0">
                <a:solidFill>
                  <a:prstClr val="white"/>
                </a:solidFill>
                <a:latin typeface="Calibri" charset="0"/>
                <a:cs typeface="Arial" charset="0"/>
              </a:rPr>
              <a:t>© </a:t>
            </a:r>
            <a:r>
              <a:rPr lang="en-US" sz="1200" dirty="0" smtClean="0">
                <a:solidFill>
                  <a:prstClr val="white"/>
                </a:solidFill>
                <a:latin typeface="Calibri" charset="0"/>
                <a:cs typeface="Arial" charset="0"/>
              </a:rPr>
              <a:t>2015  </a:t>
            </a:r>
            <a:r>
              <a:rPr lang="en-US" sz="1200" dirty="0">
                <a:solidFill>
                  <a:prstClr val="white"/>
                </a:solidFill>
                <a:latin typeface="Calibri" charset="0"/>
                <a:cs typeface="Arial" charset="0"/>
              </a:rPr>
              <a:t>Fox Rothschild</a:t>
            </a:r>
          </a:p>
        </p:txBody>
      </p:sp>
      <p:sp>
        <p:nvSpPr>
          <p:cNvPr id="2" name="Title 1"/>
          <p:cNvSpPr>
            <a:spLocks noGrp="1"/>
          </p:cNvSpPr>
          <p:nvPr>
            <p:ph type="ctrTitle"/>
          </p:nvPr>
        </p:nvSpPr>
        <p:spPr>
          <a:xfrm>
            <a:off x="1311251" y="2130447"/>
            <a:ext cx="7772400" cy="1470025"/>
          </a:xfrm>
        </p:spPr>
        <p:txBody>
          <a:bodyPr/>
          <a:lstStyle>
            <a:lvl1pPr algn="l">
              <a:defRPr>
                <a:solidFill>
                  <a:srgbClr val="439D39"/>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11251" y="3886200"/>
            <a:ext cx="6400800" cy="1752600"/>
          </a:xfrm>
        </p:spPr>
        <p:txBody>
          <a:bodyPr>
            <a:normAutofit/>
          </a:bodyPr>
          <a:lstStyle>
            <a:lvl1pPr marL="0" indent="0" algn="l">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385829517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3F19A7C-DA4F-48C8-AC08-410BFADB28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0723496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848511"/>
            <a:ext cx="8229600" cy="863161"/>
          </a:xfrm>
        </p:spPr>
        <p:txBody>
          <a:bodyPr>
            <a:normAutofit/>
          </a:bodyPr>
          <a:lstStyle>
            <a:lvl1pPr>
              <a:defRPr sz="2800" baseline="0"/>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457200" y="2782395"/>
            <a:ext cx="8229600" cy="1356272"/>
          </a:xfrm>
        </p:spPr>
        <p:txBody>
          <a:bodyPr/>
          <a:lstStyle>
            <a:lvl1pPr marL="0" indent="0" algn="ctr">
              <a:buNone/>
              <a:defRPr/>
            </a:lvl1pPr>
          </a:lstStyle>
          <a:p>
            <a:pPr lvl="0"/>
            <a:r>
              <a:rPr lang="en-US" smtClean="0"/>
              <a:t>Click to edit Master text styles</a:t>
            </a:r>
          </a:p>
        </p:txBody>
      </p:sp>
      <p:sp>
        <p:nvSpPr>
          <p:cNvPr id="4" name="Slide Number Placeholder 5"/>
          <p:cNvSpPr>
            <a:spLocks noGrp="1"/>
          </p:cNvSpPr>
          <p:nvPr>
            <p:ph type="sldNum" sz="quarter" idx="14"/>
          </p:nvPr>
        </p:nvSpPr>
        <p:spPr/>
        <p:txBody>
          <a:bodyPr/>
          <a:lstStyle>
            <a:lvl1pPr>
              <a:defRPr/>
            </a:lvl1pPr>
          </a:lstStyle>
          <a:p>
            <a:pPr>
              <a:defRPr/>
            </a:pPr>
            <a:fld id="{8912EF7D-4E4C-43C5-979B-FB620ADCAB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13515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31EF72D-C65F-4C48-A2BB-545164094EE2}" type="slidenum">
              <a:rPr lang="en-US" smtClean="0"/>
              <a:pPr/>
              <a:t>‹#›</a:t>
            </a:fld>
            <a:endParaRPr lang="en-US"/>
          </a:p>
        </p:txBody>
      </p:sp>
    </p:spTree>
    <p:extLst>
      <p:ext uri="{BB962C8B-B14F-4D97-AF65-F5344CB8AC3E}">
        <p14:creationId xmlns:p14="http://schemas.microsoft.com/office/powerpoint/2010/main" val="133745113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6" y="1535113"/>
            <a:ext cx="4041775"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6" y="2174875"/>
            <a:ext cx="4041775" cy="3951288"/>
          </a:xfrm>
        </p:spPr>
        <p:txBody>
          <a:bodyPr/>
          <a:lstStyle>
            <a:lvl1pPr>
              <a:defRPr lang="en-US" sz="2000" kern="1200" smtClean="0">
                <a:solidFill>
                  <a:schemeClr val="tx1"/>
                </a:solidFill>
                <a:latin typeface="Arial" panose="020B0604020202020204" pitchFamily="34" charset="0"/>
                <a:ea typeface="+mn-ea"/>
                <a:cs typeface="Arial" panose="020B0604020202020204" pitchFamily="34" charset="0"/>
              </a:defRPr>
            </a:lvl1pPr>
            <a:lvl2pPr>
              <a:defRPr sz="2000"/>
            </a:lvl2pPr>
            <a:lvl3pPr>
              <a:defRPr sz="1800"/>
            </a:lvl3pPr>
            <a:lvl4pPr>
              <a:defRPr lang="en-US" sz="1800" kern="1200" dirty="0" smtClean="0">
                <a:solidFill>
                  <a:schemeClr val="tx1"/>
                </a:solidFill>
                <a:latin typeface="Arial" panose="020B0604020202020204" pitchFamily="34" charset="0"/>
                <a:ea typeface="+mn-ea"/>
                <a:cs typeface="Arial" panose="020B0604020202020204" pitchFamily="34" charset="0"/>
              </a:defRPr>
            </a:lvl4pPr>
            <a:lvl5pPr>
              <a:defRPr lang="en-US" sz="1800" kern="12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0808BA57-637A-4F18-966C-2CC6F4D05B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3099146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norm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932C6FF7-17BF-4F35-8D1C-F0F08E844F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7769457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4"/>
            <a:ext cx="4038600" cy="4525963"/>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4"/>
            <a:ext cx="4038600" cy="4525963"/>
          </a:xfrm>
        </p:spPr>
        <p:txBody>
          <a:bodyPr/>
          <a:lstStyle>
            <a:lvl1pPr>
              <a:defRPr lang="en-US" sz="2200" kern="1200" dirty="0" smtClean="0">
                <a:solidFill>
                  <a:schemeClr val="tx1"/>
                </a:solidFill>
                <a:latin typeface="Arial" panose="020B0604020202020204" pitchFamily="34" charset="0"/>
                <a:ea typeface="+mn-ea"/>
                <a:cs typeface="Arial" panose="020B0604020202020204" pitchFamily="34" charset="0"/>
              </a:defRPr>
            </a:lvl1pPr>
            <a:lvl2pPr>
              <a:defRPr lang="en-US" sz="2000" kern="1200" dirty="0" smtClean="0">
                <a:solidFill>
                  <a:schemeClr val="tx1"/>
                </a:solidFill>
                <a:latin typeface="Arial" panose="020B0604020202020204" pitchFamily="34" charset="0"/>
                <a:ea typeface="+mn-ea"/>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A31A5CBE-A452-49BD-AC21-F37872F13F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3342939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6" y="1535113"/>
            <a:ext cx="4041775"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6" y="2174875"/>
            <a:ext cx="4041775" cy="3951288"/>
          </a:xfrm>
        </p:spPr>
        <p:txBody>
          <a:bodyPr/>
          <a:lstStyle>
            <a:lvl1pPr>
              <a:defRPr lang="en-US" sz="2000" kern="1200" smtClean="0">
                <a:solidFill>
                  <a:schemeClr val="tx1"/>
                </a:solidFill>
                <a:latin typeface="Arial" panose="020B0604020202020204" pitchFamily="34" charset="0"/>
                <a:ea typeface="+mn-ea"/>
                <a:cs typeface="Arial" panose="020B0604020202020204" pitchFamily="34" charset="0"/>
              </a:defRPr>
            </a:lvl1pPr>
            <a:lvl2pPr>
              <a:defRPr sz="2000"/>
            </a:lvl2pPr>
            <a:lvl3pPr>
              <a:defRPr sz="1800"/>
            </a:lvl3pPr>
            <a:lvl4pPr>
              <a:defRPr lang="en-US" sz="1800" kern="1200" dirty="0" smtClean="0">
                <a:solidFill>
                  <a:schemeClr val="tx1"/>
                </a:solidFill>
                <a:latin typeface="Arial" panose="020B0604020202020204" pitchFamily="34" charset="0"/>
                <a:ea typeface="+mn-ea"/>
                <a:cs typeface="Arial" panose="020B0604020202020204" pitchFamily="34" charset="0"/>
              </a:defRPr>
            </a:lvl4pPr>
            <a:lvl5pPr>
              <a:defRPr lang="en-US" sz="1800" kern="12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0808BA57-637A-4F18-966C-2CC6F4D05B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7590938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11FB140B-694B-45F5-B395-D61B9184ECB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8818905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76934140-1DDC-4573-87EE-0FB32DCE47B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3599170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marL="0" indent="0">
              <a:buNone/>
              <a:defRPr sz="3200" baseline="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19B8D7F-7B09-4ADF-BD1C-B972B728A25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9852652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B2956B7-9ADC-48CD-8871-B429C98A16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6449192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457200" y="1587500"/>
            <a:ext cx="8229600" cy="3922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4"/>
          </p:nvPr>
        </p:nvSpPr>
        <p:spPr/>
        <p:txBody>
          <a:bodyPr/>
          <a:lstStyle>
            <a:lvl1pPr>
              <a:defRPr/>
            </a:lvl1pPr>
          </a:lstStyle>
          <a:p>
            <a:pPr>
              <a:defRPr/>
            </a:pPr>
            <a:fld id="{50C5E351-99DB-4A87-ACA8-39457B6373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4767394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35825"/>
          </a:xfrm>
        </p:spPr>
        <p:txBody>
          <a:bodyPr vert="eaVert"/>
          <a:lstStyle/>
          <a:p>
            <a:r>
              <a:rPr lang="en-US" smtClean="0"/>
              <a:t>Click to edit Master title style</a:t>
            </a:r>
            <a:endParaRPr lang="en-US" dirty="0"/>
          </a:p>
        </p:txBody>
      </p:sp>
      <p:sp>
        <p:nvSpPr>
          <p:cNvPr id="8" name="Text Placeholder 7"/>
          <p:cNvSpPr>
            <a:spLocks noGrp="1"/>
          </p:cNvSpPr>
          <p:nvPr>
            <p:ph type="body" sz="quarter" idx="13"/>
          </p:nvPr>
        </p:nvSpPr>
        <p:spPr>
          <a:xfrm>
            <a:off x="465224" y="274638"/>
            <a:ext cx="6087979" cy="523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4"/>
          </p:nvPr>
        </p:nvSpPr>
        <p:spPr/>
        <p:txBody>
          <a:bodyPr/>
          <a:lstStyle>
            <a:lvl1pPr>
              <a:defRPr/>
            </a:lvl1pPr>
          </a:lstStyle>
          <a:p>
            <a:pPr>
              <a:defRPr/>
            </a:pPr>
            <a:fld id="{E5E81DD8-C2AA-4E75-A918-164209E97D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748667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Vertical Text Placeholder 2"/>
          <p:cNvSpPr>
            <a:spLocks noGrp="1"/>
          </p:cNvSpPr>
          <p:nvPr>
            <p:ph type="body" orient="vert" idx="1"/>
          </p:nvPr>
        </p:nvSpPr>
        <p:spPr>
          <a:xfrm rot="16200000">
            <a:off x="2423320" y="-251619"/>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1D9F550A-C75B-4456-A2A2-7ADCC7BC85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32731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11FB140B-694B-45F5-B395-D61B9184ECB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6578792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19"/>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72"/>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pPr>
              <a:defRPr/>
            </a:pPr>
            <a:fld id="{A3AC31E3-0144-4A69-AE9A-5EC10C5D2A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8917714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5713415" y="6249988"/>
            <a:ext cx="2744787" cy="277812"/>
          </a:xfrm>
          <a:prstGeom prst="rect">
            <a:avLst/>
          </a:prstGeom>
          <a:noFill/>
          <a:ln>
            <a:noFill/>
          </a:ln>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a:spcAft>
                <a:spcPts val="75"/>
              </a:spcAft>
              <a:defRPr/>
            </a:pPr>
            <a:r>
              <a:rPr lang="en-US" sz="1200" dirty="0">
                <a:solidFill>
                  <a:prstClr val="white"/>
                </a:solidFill>
                <a:latin typeface="Calibri" charset="0"/>
                <a:cs typeface="Arial" charset="0"/>
              </a:rPr>
              <a:t>© </a:t>
            </a:r>
            <a:r>
              <a:rPr lang="en-US" sz="1200" dirty="0" smtClean="0">
                <a:solidFill>
                  <a:prstClr val="white"/>
                </a:solidFill>
                <a:latin typeface="Calibri" charset="0"/>
                <a:cs typeface="Arial" charset="0"/>
              </a:rPr>
              <a:t>2015  </a:t>
            </a:r>
            <a:r>
              <a:rPr lang="en-US" sz="1200" dirty="0">
                <a:solidFill>
                  <a:prstClr val="white"/>
                </a:solidFill>
                <a:latin typeface="Calibri" charset="0"/>
                <a:cs typeface="Arial" charset="0"/>
              </a:rPr>
              <a:t>Fox Rothschild</a:t>
            </a:r>
          </a:p>
        </p:txBody>
      </p:sp>
      <p:sp>
        <p:nvSpPr>
          <p:cNvPr id="2" name="Title 1"/>
          <p:cNvSpPr>
            <a:spLocks noGrp="1"/>
          </p:cNvSpPr>
          <p:nvPr>
            <p:ph type="ctrTitle"/>
          </p:nvPr>
        </p:nvSpPr>
        <p:spPr>
          <a:xfrm>
            <a:off x="1311251" y="2130447"/>
            <a:ext cx="7772400" cy="1470025"/>
          </a:xfrm>
        </p:spPr>
        <p:txBody>
          <a:bodyPr/>
          <a:lstStyle>
            <a:lvl1pPr algn="l">
              <a:defRPr>
                <a:solidFill>
                  <a:srgbClr val="439D39"/>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11251" y="3886200"/>
            <a:ext cx="6400800" cy="1752600"/>
          </a:xfrm>
        </p:spPr>
        <p:txBody>
          <a:bodyPr>
            <a:normAutofit/>
          </a:bodyPr>
          <a:lstStyle>
            <a:lvl1pPr marL="0" indent="0" algn="l">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140501543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3F19A7C-DA4F-48C8-AC08-410BFADB28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9687146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848511"/>
            <a:ext cx="8229600" cy="863161"/>
          </a:xfrm>
        </p:spPr>
        <p:txBody>
          <a:bodyPr>
            <a:normAutofit/>
          </a:bodyPr>
          <a:lstStyle>
            <a:lvl1pPr>
              <a:defRPr sz="2800" baseline="0"/>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457200" y="2782395"/>
            <a:ext cx="8229600" cy="1356272"/>
          </a:xfrm>
        </p:spPr>
        <p:txBody>
          <a:bodyPr/>
          <a:lstStyle>
            <a:lvl1pPr marL="0" indent="0" algn="ctr">
              <a:buNone/>
              <a:defRPr/>
            </a:lvl1pPr>
          </a:lstStyle>
          <a:p>
            <a:pPr lvl="0"/>
            <a:r>
              <a:rPr lang="en-US" smtClean="0"/>
              <a:t>Click to edit Master text styles</a:t>
            </a:r>
          </a:p>
        </p:txBody>
      </p:sp>
      <p:sp>
        <p:nvSpPr>
          <p:cNvPr id="4" name="Slide Number Placeholder 5"/>
          <p:cNvSpPr>
            <a:spLocks noGrp="1"/>
          </p:cNvSpPr>
          <p:nvPr>
            <p:ph type="sldNum" sz="quarter" idx="14"/>
          </p:nvPr>
        </p:nvSpPr>
        <p:spPr/>
        <p:txBody>
          <a:bodyPr/>
          <a:lstStyle>
            <a:lvl1pPr>
              <a:defRPr/>
            </a:lvl1pPr>
          </a:lstStyle>
          <a:p>
            <a:pPr>
              <a:defRPr/>
            </a:pPr>
            <a:fld id="{8912EF7D-4E4C-43C5-979B-FB620ADCAB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0239913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norm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932C6FF7-17BF-4F35-8D1C-F0F08E844F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6765698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4"/>
            <a:ext cx="4038600" cy="4525963"/>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4"/>
            <a:ext cx="4038600" cy="4525963"/>
          </a:xfrm>
        </p:spPr>
        <p:txBody>
          <a:bodyPr/>
          <a:lstStyle>
            <a:lvl1pPr>
              <a:defRPr lang="en-US" sz="2200" kern="1200" dirty="0" smtClean="0">
                <a:solidFill>
                  <a:schemeClr val="tx1"/>
                </a:solidFill>
                <a:latin typeface="Arial" panose="020B0604020202020204" pitchFamily="34" charset="0"/>
                <a:ea typeface="+mn-ea"/>
                <a:cs typeface="Arial" panose="020B0604020202020204" pitchFamily="34" charset="0"/>
              </a:defRPr>
            </a:lvl1pPr>
            <a:lvl2pPr>
              <a:defRPr lang="en-US" sz="2000" kern="1200" dirty="0" smtClean="0">
                <a:solidFill>
                  <a:schemeClr val="tx1"/>
                </a:solidFill>
                <a:latin typeface="Arial" panose="020B0604020202020204" pitchFamily="34" charset="0"/>
                <a:ea typeface="+mn-ea"/>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A31A5CBE-A452-49BD-AC21-F37872F13F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0557971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6" y="1535113"/>
            <a:ext cx="4041775"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6" y="2174875"/>
            <a:ext cx="4041775" cy="3951288"/>
          </a:xfrm>
        </p:spPr>
        <p:txBody>
          <a:bodyPr/>
          <a:lstStyle>
            <a:lvl1pPr>
              <a:defRPr lang="en-US" sz="2000" kern="1200" smtClean="0">
                <a:solidFill>
                  <a:schemeClr val="tx1"/>
                </a:solidFill>
                <a:latin typeface="Arial" panose="020B0604020202020204" pitchFamily="34" charset="0"/>
                <a:ea typeface="+mn-ea"/>
                <a:cs typeface="Arial" panose="020B0604020202020204" pitchFamily="34" charset="0"/>
              </a:defRPr>
            </a:lvl1pPr>
            <a:lvl2pPr>
              <a:defRPr sz="2000"/>
            </a:lvl2pPr>
            <a:lvl3pPr>
              <a:defRPr sz="1800"/>
            </a:lvl3pPr>
            <a:lvl4pPr>
              <a:defRPr lang="en-US" sz="1800" kern="1200" dirty="0" smtClean="0">
                <a:solidFill>
                  <a:schemeClr val="tx1"/>
                </a:solidFill>
                <a:latin typeface="Arial" panose="020B0604020202020204" pitchFamily="34" charset="0"/>
                <a:ea typeface="+mn-ea"/>
                <a:cs typeface="Arial" panose="020B0604020202020204" pitchFamily="34" charset="0"/>
              </a:defRPr>
            </a:lvl4pPr>
            <a:lvl5pPr>
              <a:defRPr lang="en-US" sz="1800" kern="12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0808BA57-637A-4F18-966C-2CC6F4D05B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4956433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11FB140B-694B-45F5-B395-D61B9184ECB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5834937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76934140-1DDC-4573-87EE-0FB32DCE47B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5381248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marL="0" indent="0">
              <a:buNone/>
              <a:defRPr sz="3200" baseline="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19B8D7F-7B09-4ADF-BD1C-B972B728A25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22805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76934140-1DDC-4573-87EE-0FB32DCE47B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9292268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B2956B7-9ADC-48CD-8871-B429C98A16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0341718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457200" y="1587500"/>
            <a:ext cx="8229600" cy="3922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4"/>
          </p:nvPr>
        </p:nvSpPr>
        <p:spPr/>
        <p:txBody>
          <a:bodyPr/>
          <a:lstStyle>
            <a:lvl1pPr>
              <a:defRPr/>
            </a:lvl1pPr>
          </a:lstStyle>
          <a:p>
            <a:pPr>
              <a:defRPr/>
            </a:pPr>
            <a:fld id="{50C5E351-99DB-4A87-ACA8-39457B6373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5798119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35825"/>
          </a:xfrm>
        </p:spPr>
        <p:txBody>
          <a:bodyPr vert="eaVert"/>
          <a:lstStyle/>
          <a:p>
            <a:r>
              <a:rPr lang="en-US" smtClean="0"/>
              <a:t>Click to edit Master title style</a:t>
            </a:r>
            <a:endParaRPr lang="en-US" dirty="0"/>
          </a:p>
        </p:txBody>
      </p:sp>
      <p:sp>
        <p:nvSpPr>
          <p:cNvPr id="8" name="Text Placeholder 7"/>
          <p:cNvSpPr>
            <a:spLocks noGrp="1"/>
          </p:cNvSpPr>
          <p:nvPr>
            <p:ph type="body" sz="quarter" idx="13"/>
          </p:nvPr>
        </p:nvSpPr>
        <p:spPr>
          <a:xfrm>
            <a:off x="465224" y="274638"/>
            <a:ext cx="6087979" cy="523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4"/>
          </p:nvPr>
        </p:nvSpPr>
        <p:spPr/>
        <p:txBody>
          <a:bodyPr/>
          <a:lstStyle>
            <a:lvl1pPr>
              <a:defRPr/>
            </a:lvl1pPr>
          </a:lstStyle>
          <a:p>
            <a:pPr>
              <a:defRPr/>
            </a:pPr>
            <a:fld id="{E5E81DD8-C2AA-4E75-A918-164209E97D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4378075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Vertical Text Placeholder 2"/>
          <p:cNvSpPr>
            <a:spLocks noGrp="1"/>
          </p:cNvSpPr>
          <p:nvPr>
            <p:ph type="body" orient="vert" idx="1"/>
          </p:nvPr>
        </p:nvSpPr>
        <p:spPr>
          <a:xfrm rot="16200000">
            <a:off x="2423320" y="-251619"/>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1D9F550A-C75B-4456-A2A2-7ADCC7BC85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4720471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19"/>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72"/>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pPr>
              <a:defRPr/>
            </a:pPr>
            <a:fld id="{A3AC31E3-0144-4A69-AE9A-5EC10C5D2A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3872514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5713415" y="6249988"/>
            <a:ext cx="2744787" cy="277812"/>
          </a:xfrm>
          <a:prstGeom prst="rect">
            <a:avLst/>
          </a:prstGeom>
          <a:noFill/>
          <a:ln>
            <a:noFill/>
          </a:ln>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a:spcAft>
                <a:spcPts val="75"/>
              </a:spcAft>
              <a:defRPr/>
            </a:pPr>
            <a:r>
              <a:rPr lang="en-US" sz="1200" dirty="0">
                <a:solidFill>
                  <a:prstClr val="white"/>
                </a:solidFill>
                <a:latin typeface="Calibri" charset="0"/>
                <a:cs typeface="Arial" charset="0"/>
              </a:rPr>
              <a:t>© </a:t>
            </a:r>
            <a:r>
              <a:rPr lang="en-US" sz="1200" dirty="0" smtClean="0">
                <a:solidFill>
                  <a:prstClr val="white"/>
                </a:solidFill>
                <a:latin typeface="Calibri" charset="0"/>
                <a:cs typeface="Arial" charset="0"/>
              </a:rPr>
              <a:t>2015  </a:t>
            </a:r>
            <a:r>
              <a:rPr lang="en-US" sz="1200" dirty="0">
                <a:solidFill>
                  <a:prstClr val="white"/>
                </a:solidFill>
                <a:latin typeface="Calibri" charset="0"/>
                <a:cs typeface="Arial" charset="0"/>
              </a:rPr>
              <a:t>Fox Rothschild</a:t>
            </a:r>
          </a:p>
        </p:txBody>
      </p:sp>
      <p:sp>
        <p:nvSpPr>
          <p:cNvPr id="2" name="Title 1"/>
          <p:cNvSpPr>
            <a:spLocks noGrp="1"/>
          </p:cNvSpPr>
          <p:nvPr>
            <p:ph type="ctrTitle"/>
          </p:nvPr>
        </p:nvSpPr>
        <p:spPr>
          <a:xfrm>
            <a:off x="1311251" y="2130447"/>
            <a:ext cx="7772400" cy="1470025"/>
          </a:xfrm>
        </p:spPr>
        <p:txBody>
          <a:bodyPr/>
          <a:lstStyle>
            <a:lvl1pPr algn="l">
              <a:defRPr>
                <a:solidFill>
                  <a:srgbClr val="439D39"/>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11251" y="3886200"/>
            <a:ext cx="6400800" cy="1752600"/>
          </a:xfrm>
        </p:spPr>
        <p:txBody>
          <a:bodyPr>
            <a:normAutofit/>
          </a:bodyPr>
          <a:lstStyle>
            <a:lvl1pPr marL="0" indent="0" algn="l">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135410995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3F19A7C-DA4F-48C8-AC08-410BFADB28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9392570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848511"/>
            <a:ext cx="8229600" cy="863161"/>
          </a:xfrm>
        </p:spPr>
        <p:txBody>
          <a:bodyPr>
            <a:normAutofit/>
          </a:bodyPr>
          <a:lstStyle>
            <a:lvl1pPr>
              <a:defRPr sz="2800" baseline="0"/>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457200" y="2782395"/>
            <a:ext cx="8229600" cy="1356272"/>
          </a:xfrm>
        </p:spPr>
        <p:txBody>
          <a:bodyPr/>
          <a:lstStyle>
            <a:lvl1pPr marL="0" indent="0" algn="ctr">
              <a:buNone/>
              <a:defRPr/>
            </a:lvl1pPr>
          </a:lstStyle>
          <a:p>
            <a:pPr lvl="0"/>
            <a:r>
              <a:rPr lang="en-US" smtClean="0"/>
              <a:t>Click to edit Master text styles</a:t>
            </a:r>
          </a:p>
        </p:txBody>
      </p:sp>
      <p:sp>
        <p:nvSpPr>
          <p:cNvPr id="4" name="Slide Number Placeholder 5"/>
          <p:cNvSpPr>
            <a:spLocks noGrp="1"/>
          </p:cNvSpPr>
          <p:nvPr>
            <p:ph type="sldNum" sz="quarter" idx="14"/>
          </p:nvPr>
        </p:nvSpPr>
        <p:spPr/>
        <p:txBody>
          <a:bodyPr/>
          <a:lstStyle>
            <a:lvl1pPr>
              <a:defRPr/>
            </a:lvl1pPr>
          </a:lstStyle>
          <a:p>
            <a:pPr>
              <a:defRPr/>
            </a:pPr>
            <a:fld id="{8912EF7D-4E4C-43C5-979B-FB620ADCAB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9878049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norm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932C6FF7-17BF-4F35-8D1C-F0F08E844F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1470214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4"/>
            <a:ext cx="4038600" cy="4525963"/>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4"/>
            <a:ext cx="4038600" cy="4525963"/>
          </a:xfrm>
        </p:spPr>
        <p:txBody>
          <a:bodyPr/>
          <a:lstStyle>
            <a:lvl1pPr>
              <a:defRPr lang="en-US" sz="2200" kern="1200" dirty="0" smtClean="0">
                <a:solidFill>
                  <a:schemeClr val="tx1"/>
                </a:solidFill>
                <a:latin typeface="Arial" panose="020B0604020202020204" pitchFamily="34" charset="0"/>
                <a:ea typeface="+mn-ea"/>
                <a:cs typeface="Arial" panose="020B0604020202020204" pitchFamily="34" charset="0"/>
              </a:defRPr>
            </a:lvl1pPr>
            <a:lvl2pPr>
              <a:defRPr lang="en-US" sz="2000" kern="1200" dirty="0" smtClean="0">
                <a:solidFill>
                  <a:schemeClr val="tx1"/>
                </a:solidFill>
                <a:latin typeface="Arial" panose="020B0604020202020204" pitchFamily="34" charset="0"/>
                <a:ea typeface="+mn-ea"/>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A31A5CBE-A452-49BD-AC21-F37872F13F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53235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marL="0" indent="0">
              <a:buNone/>
              <a:defRPr sz="3200" baseline="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19B8D7F-7B09-4ADF-BD1C-B972B728A25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7343855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6" y="1535113"/>
            <a:ext cx="4041775"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6" y="2174875"/>
            <a:ext cx="4041775" cy="3951288"/>
          </a:xfrm>
        </p:spPr>
        <p:txBody>
          <a:bodyPr/>
          <a:lstStyle>
            <a:lvl1pPr>
              <a:defRPr lang="en-US" sz="2000" kern="1200" smtClean="0">
                <a:solidFill>
                  <a:schemeClr val="tx1"/>
                </a:solidFill>
                <a:latin typeface="Arial" panose="020B0604020202020204" pitchFamily="34" charset="0"/>
                <a:ea typeface="+mn-ea"/>
                <a:cs typeface="Arial" panose="020B0604020202020204" pitchFamily="34" charset="0"/>
              </a:defRPr>
            </a:lvl1pPr>
            <a:lvl2pPr>
              <a:defRPr sz="2000"/>
            </a:lvl2pPr>
            <a:lvl3pPr>
              <a:defRPr sz="1800"/>
            </a:lvl3pPr>
            <a:lvl4pPr>
              <a:defRPr lang="en-US" sz="1800" kern="1200" dirty="0" smtClean="0">
                <a:solidFill>
                  <a:schemeClr val="tx1"/>
                </a:solidFill>
                <a:latin typeface="Arial" panose="020B0604020202020204" pitchFamily="34" charset="0"/>
                <a:ea typeface="+mn-ea"/>
                <a:cs typeface="Arial" panose="020B0604020202020204" pitchFamily="34" charset="0"/>
              </a:defRPr>
            </a:lvl4pPr>
            <a:lvl5pPr>
              <a:defRPr lang="en-US" sz="1800" kern="12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0808BA57-637A-4F18-966C-2CC6F4D05B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1688804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11FB140B-694B-45F5-B395-D61B9184ECB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0613427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76934140-1DDC-4573-87EE-0FB32DCE47B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7636940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marL="0" indent="0">
              <a:buNone/>
              <a:defRPr sz="3200" baseline="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19B8D7F-7B09-4ADF-BD1C-B972B728A25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3507871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B2956B7-9ADC-48CD-8871-B429C98A16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4208357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457200" y="1587500"/>
            <a:ext cx="8229600" cy="3922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4"/>
          </p:nvPr>
        </p:nvSpPr>
        <p:spPr/>
        <p:txBody>
          <a:bodyPr/>
          <a:lstStyle>
            <a:lvl1pPr>
              <a:defRPr/>
            </a:lvl1pPr>
          </a:lstStyle>
          <a:p>
            <a:pPr>
              <a:defRPr/>
            </a:pPr>
            <a:fld id="{50C5E351-99DB-4A87-ACA8-39457B6373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3938897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35825"/>
          </a:xfrm>
        </p:spPr>
        <p:txBody>
          <a:bodyPr vert="eaVert"/>
          <a:lstStyle/>
          <a:p>
            <a:r>
              <a:rPr lang="en-US" smtClean="0"/>
              <a:t>Click to edit Master title style</a:t>
            </a:r>
            <a:endParaRPr lang="en-US" dirty="0"/>
          </a:p>
        </p:txBody>
      </p:sp>
      <p:sp>
        <p:nvSpPr>
          <p:cNvPr id="8" name="Text Placeholder 7"/>
          <p:cNvSpPr>
            <a:spLocks noGrp="1"/>
          </p:cNvSpPr>
          <p:nvPr>
            <p:ph type="body" sz="quarter" idx="13"/>
          </p:nvPr>
        </p:nvSpPr>
        <p:spPr>
          <a:xfrm>
            <a:off x="465224" y="274638"/>
            <a:ext cx="6087979" cy="523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4"/>
          </p:nvPr>
        </p:nvSpPr>
        <p:spPr/>
        <p:txBody>
          <a:bodyPr/>
          <a:lstStyle>
            <a:lvl1pPr>
              <a:defRPr/>
            </a:lvl1pPr>
          </a:lstStyle>
          <a:p>
            <a:pPr>
              <a:defRPr/>
            </a:pPr>
            <a:fld id="{E5E81DD8-C2AA-4E75-A918-164209E97D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1183971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Vertical Text Placeholder 2"/>
          <p:cNvSpPr>
            <a:spLocks noGrp="1"/>
          </p:cNvSpPr>
          <p:nvPr>
            <p:ph type="body" orient="vert" idx="1"/>
          </p:nvPr>
        </p:nvSpPr>
        <p:spPr>
          <a:xfrm rot="16200000">
            <a:off x="2423320" y="-251619"/>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1D9F550A-C75B-4456-A2A2-7ADCC7BC85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9782188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19"/>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72"/>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pPr>
              <a:defRPr/>
            </a:pPr>
            <a:fld id="{A3AC31E3-0144-4A69-AE9A-5EC10C5D2A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2264282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5713415" y="6249988"/>
            <a:ext cx="2744787" cy="277812"/>
          </a:xfrm>
          <a:prstGeom prst="rect">
            <a:avLst/>
          </a:prstGeom>
          <a:noFill/>
          <a:ln>
            <a:noFill/>
          </a:ln>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a:spcAft>
                <a:spcPts val="75"/>
              </a:spcAft>
              <a:defRPr/>
            </a:pPr>
            <a:r>
              <a:rPr lang="en-US" sz="1200" dirty="0">
                <a:solidFill>
                  <a:prstClr val="white"/>
                </a:solidFill>
                <a:latin typeface="Calibri" charset="0"/>
                <a:cs typeface="Arial" charset="0"/>
              </a:rPr>
              <a:t>© </a:t>
            </a:r>
            <a:r>
              <a:rPr lang="en-US" sz="1200" dirty="0" smtClean="0">
                <a:solidFill>
                  <a:prstClr val="white"/>
                </a:solidFill>
                <a:latin typeface="Calibri" charset="0"/>
                <a:cs typeface="Arial" charset="0"/>
              </a:rPr>
              <a:t>2015  </a:t>
            </a:r>
            <a:r>
              <a:rPr lang="en-US" sz="1200" dirty="0">
                <a:solidFill>
                  <a:prstClr val="white"/>
                </a:solidFill>
                <a:latin typeface="Calibri" charset="0"/>
                <a:cs typeface="Arial" charset="0"/>
              </a:rPr>
              <a:t>Fox Rothschild</a:t>
            </a:r>
          </a:p>
        </p:txBody>
      </p:sp>
      <p:sp>
        <p:nvSpPr>
          <p:cNvPr id="2" name="Title 1"/>
          <p:cNvSpPr>
            <a:spLocks noGrp="1"/>
          </p:cNvSpPr>
          <p:nvPr>
            <p:ph type="ctrTitle"/>
          </p:nvPr>
        </p:nvSpPr>
        <p:spPr>
          <a:xfrm>
            <a:off x="1311251" y="2130447"/>
            <a:ext cx="7772400" cy="1470025"/>
          </a:xfrm>
        </p:spPr>
        <p:txBody>
          <a:bodyPr/>
          <a:lstStyle>
            <a:lvl1pPr algn="l">
              <a:defRPr>
                <a:solidFill>
                  <a:srgbClr val="439D39"/>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11251" y="3886200"/>
            <a:ext cx="6400800" cy="1752600"/>
          </a:xfrm>
        </p:spPr>
        <p:txBody>
          <a:bodyPr>
            <a:normAutofit/>
          </a:bodyPr>
          <a:lstStyle>
            <a:lvl1pPr marL="0" indent="0" algn="l">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8518418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B2956B7-9ADC-48CD-8871-B429C98A16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808400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3F19A7C-DA4F-48C8-AC08-410BFADB28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1503995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848511"/>
            <a:ext cx="8229600" cy="863161"/>
          </a:xfrm>
        </p:spPr>
        <p:txBody>
          <a:bodyPr>
            <a:normAutofit/>
          </a:bodyPr>
          <a:lstStyle>
            <a:lvl1pPr>
              <a:defRPr sz="2800" baseline="0"/>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457200" y="2782395"/>
            <a:ext cx="8229600" cy="1356272"/>
          </a:xfrm>
        </p:spPr>
        <p:txBody>
          <a:bodyPr/>
          <a:lstStyle>
            <a:lvl1pPr marL="0" indent="0" algn="ctr">
              <a:buNone/>
              <a:defRPr/>
            </a:lvl1pPr>
          </a:lstStyle>
          <a:p>
            <a:pPr lvl="0"/>
            <a:r>
              <a:rPr lang="en-US" smtClean="0"/>
              <a:t>Click to edit Master text styles</a:t>
            </a:r>
          </a:p>
        </p:txBody>
      </p:sp>
      <p:sp>
        <p:nvSpPr>
          <p:cNvPr id="4" name="Slide Number Placeholder 5"/>
          <p:cNvSpPr>
            <a:spLocks noGrp="1"/>
          </p:cNvSpPr>
          <p:nvPr>
            <p:ph type="sldNum" sz="quarter" idx="14"/>
          </p:nvPr>
        </p:nvSpPr>
        <p:spPr/>
        <p:txBody>
          <a:bodyPr/>
          <a:lstStyle>
            <a:lvl1pPr>
              <a:defRPr/>
            </a:lvl1pPr>
          </a:lstStyle>
          <a:p>
            <a:pPr>
              <a:defRPr/>
            </a:pPr>
            <a:fld id="{8912EF7D-4E4C-43C5-979B-FB620ADCAB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229023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norm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932C6FF7-17BF-4F35-8D1C-F0F08E844F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4457552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4"/>
            <a:ext cx="4038600" cy="4525963"/>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4"/>
            <a:ext cx="4038600" cy="4525963"/>
          </a:xfrm>
        </p:spPr>
        <p:txBody>
          <a:bodyPr/>
          <a:lstStyle>
            <a:lvl1pPr>
              <a:defRPr lang="en-US" sz="2200" kern="1200" dirty="0" smtClean="0">
                <a:solidFill>
                  <a:schemeClr val="tx1"/>
                </a:solidFill>
                <a:latin typeface="Arial" panose="020B0604020202020204" pitchFamily="34" charset="0"/>
                <a:ea typeface="+mn-ea"/>
                <a:cs typeface="Arial" panose="020B0604020202020204" pitchFamily="34" charset="0"/>
              </a:defRPr>
            </a:lvl1pPr>
            <a:lvl2pPr>
              <a:defRPr lang="en-US" sz="2000" kern="1200" dirty="0" smtClean="0">
                <a:solidFill>
                  <a:schemeClr val="tx1"/>
                </a:solidFill>
                <a:latin typeface="Arial" panose="020B0604020202020204" pitchFamily="34" charset="0"/>
                <a:ea typeface="+mn-ea"/>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A31A5CBE-A452-49BD-AC21-F37872F13F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7737225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6" y="1535113"/>
            <a:ext cx="4041775"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6" y="2174875"/>
            <a:ext cx="4041775" cy="3951288"/>
          </a:xfrm>
        </p:spPr>
        <p:txBody>
          <a:bodyPr/>
          <a:lstStyle>
            <a:lvl1pPr>
              <a:defRPr lang="en-US" sz="2000" kern="1200" smtClean="0">
                <a:solidFill>
                  <a:schemeClr val="tx1"/>
                </a:solidFill>
                <a:latin typeface="Arial" panose="020B0604020202020204" pitchFamily="34" charset="0"/>
                <a:ea typeface="+mn-ea"/>
                <a:cs typeface="Arial" panose="020B0604020202020204" pitchFamily="34" charset="0"/>
              </a:defRPr>
            </a:lvl1pPr>
            <a:lvl2pPr>
              <a:defRPr sz="2000"/>
            </a:lvl2pPr>
            <a:lvl3pPr>
              <a:defRPr sz="1800"/>
            </a:lvl3pPr>
            <a:lvl4pPr>
              <a:defRPr lang="en-US" sz="1800" kern="1200" dirty="0" smtClean="0">
                <a:solidFill>
                  <a:schemeClr val="tx1"/>
                </a:solidFill>
                <a:latin typeface="Arial" panose="020B0604020202020204" pitchFamily="34" charset="0"/>
                <a:ea typeface="+mn-ea"/>
                <a:cs typeface="Arial" panose="020B0604020202020204" pitchFamily="34" charset="0"/>
              </a:defRPr>
            </a:lvl4pPr>
            <a:lvl5pPr>
              <a:defRPr lang="en-US" sz="1800" kern="12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0808BA57-637A-4F18-966C-2CC6F4D05B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5638990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11FB140B-694B-45F5-B395-D61B9184ECB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9607261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76934140-1DDC-4573-87EE-0FB32DCE47B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5491015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marL="0" indent="0">
              <a:buNone/>
              <a:defRPr sz="3200" baseline="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19B8D7F-7B09-4ADF-BD1C-B972B728A25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9401735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B2956B7-9ADC-48CD-8871-B429C98A16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5859699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457200" y="1587500"/>
            <a:ext cx="8229600" cy="3922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4"/>
          </p:nvPr>
        </p:nvSpPr>
        <p:spPr/>
        <p:txBody>
          <a:bodyPr/>
          <a:lstStyle>
            <a:lvl1pPr>
              <a:defRPr/>
            </a:lvl1pPr>
          </a:lstStyle>
          <a:p>
            <a:pPr>
              <a:defRPr/>
            </a:pPr>
            <a:fld id="{50C5E351-99DB-4A87-ACA8-39457B6373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62081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457200" y="1587500"/>
            <a:ext cx="8229600" cy="3922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4"/>
          </p:nvPr>
        </p:nvSpPr>
        <p:spPr/>
        <p:txBody>
          <a:bodyPr/>
          <a:lstStyle>
            <a:lvl1pPr>
              <a:defRPr/>
            </a:lvl1pPr>
          </a:lstStyle>
          <a:p>
            <a:pPr>
              <a:defRPr/>
            </a:pPr>
            <a:fld id="{50C5E351-99DB-4A87-ACA8-39457B6373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094124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35825"/>
          </a:xfrm>
        </p:spPr>
        <p:txBody>
          <a:bodyPr vert="eaVert"/>
          <a:lstStyle/>
          <a:p>
            <a:r>
              <a:rPr lang="en-US" smtClean="0"/>
              <a:t>Click to edit Master title style</a:t>
            </a:r>
            <a:endParaRPr lang="en-US" dirty="0"/>
          </a:p>
        </p:txBody>
      </p:sp>
      <p:sp>
        <p:nvSpPr>
          <p:cNvPr id="8" name="Text Placeholder 7"/>
          <p:cNvSpPr>
            <a:spLocks noGrp="1"/>
          </p:cNvSpPr>
          <p:nvPr>
            <p:ph type="body" sz="quarter" idx="13"/>
          </p:nvPr>
        </p:nvSpPr>
        <p:spPr>
          <a:xfrm>
            <a:off x="465224" y="274638"/>
            <a:ext cx="6087979" cy="523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4"/>
          </p:nvPr>
        </p:nvSpPr>
        <p:spPr/>
        <p:txBody>
          <a:bodyPr/>
          <a:lstStyle>
            <a:lvl1pPr>
              <a:defRPr/>
            </a:lvl1pPr>
          </a:lstStyle>
          <a:p>
            <a:pPr>
              <a:defRPr/>
            </a:pPr>
            <a:fld id="{E5E81DD8-C2AA-4E75-A918-164209E97D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8525950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Vertical Text Placeholder 2"/>
          <p:cNvSpPr>
            <a:spLocks noGrp="1"/>
          </p:cNvSpPr>
          <p:nvPr>
            <p:ph type="body" orient="vert" idx="1"/>
          </p:nvPr>
        </p:nvSpPr>
        <p:spPr>
          <a:xfrm rot="16200000">
            <a:off x="2423320" y="-251619"/>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1D9F550A-C75B-4456-A2A2-7ADCC7BC85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0770505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19"/>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72"/>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pPr>
              <a:defRPr/>
            </a:pPr>
            <a:fld id="{A3AC31E3-0144-4A69-AE9A-5EC10C5D2A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1505138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5713415" y="6249988"/>
            <a:ext cx="2744787" cy="277812"/>
          </a:xfrm>
          <a:prstGeom prst="rect">
            <a:avLst/>
          </a:prstGeom>
          <a:noFill/>
          <a:ln>
            <a:noFill/>
          </a:ln>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a:spcAft>
                <a:spcPts val="75"/>
              </a:spcAft>
              <a:defRPr/>
            </a:pPr>
            <a:r>
              <a:rPr lang="en-US" sz="1200" dirty="0">
                <a:solidFill>
                  <a:prstClr val="white"/>
                </a:solidFill>
                <a:latin typeface="Calibri" charset="0"/>
                <a:cs typeface="Arial" charset="0"/>
              </a:rPr>
              <a:t>© </a:t>
            </a:r>
            <a:r>
              <a:rPr lang="en-US" sz="1200" dirty="0" smtClean="0">
                <a:solidFill>
                  <a:prstClr val="white"/>
                </a:solidFill>
                <a:latin typeface="Calibri" charset="0"/>
                <a:cs typeface="Arial" charset="0"/>
              </a:rPr>
              <a:t>2015  </a:t>
            </a:r>
            <a:r>
              <a:rPr lang="en-US" sz="1200" dirty="0">
                <a:solidFill>
                  <a:prstClr val="white"/>
                </a:solidFill>
                <a:latin typeface="Calibri" charset="0"/>
                <a:cs typeface="Arial" charset="0"/>
              </a:rPr>
              <a:t>Fox Rothschild</a:t>
            </a:r>
          </a:p>
        </p:txBody>
      </p:sp>
      <p:sp>
        <p:nvSpPr>
          <p:cNvPr id="2" name="Title 1"/>
          <p:cNvSpPr>
            <a:spLocks noGrp="1"/>
          </p:cNvSpPr>
          <p:nvPr>
            <p:ph type="ctrTitle"/>
          </p:nvPr>
        </p:nvSpPr>
        <p:spPr>
          <a:xfrm>
            <a:off x="1311251" y="2130447"/>
            <a:ext cx="7772400" cy="1470025"/>
          </a:xfrm>
        </p:spPr>
        <p:txBody>
          <a:bodyPr/>
          <a:lstStyle>
            <a:lvl1pPr algn="l">
              <a:defRPr>
                <a:solidFill>
                  <a:srgbClr val="439D39"/>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11251" y="3886200"/>
            <a:ext cx="6400800" cy="1752600"/>
          </a:xfrm>
        </p:spPr>
        <p:txBody>
          <a:bodyPr>
            <a:normAutofit/>
          </a:bodyPr>
          <a:lstStyle>
            <a:lvl1pPr marL="0" indent="0" algn="l">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231937880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3F19A7C-DA4F-48C8-AC08-410BFADB28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4751029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848511"/>
            <a:ext cx="8229600" cy="863161"/>
          </a:xfrm>
        </p:spPr>
        <p:txBody>
          <a:bodyPr>
            <a:normAutofit/>
          </a:bodyPr>
          <a:lstStyle>
            <a:lvl1pPr>
              <a:defRPr sz="2800" baseline="0"/>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457200" y="2782395"/>
            <a:ext cx="8229600" cy="1356272"/>
          </a:xfrm>
        </p:spPr>
        <p:txBody>
          <a:bodyPr/>
          <a:lstStyle>
            <a:lvl1pPr marL="0" indent="0" algn="ctr">
              <a:buNone/>
              <a:defRPr/>
            </a:lvl1pPr>
          </a:lstStyle>
          <a:p>
            <a:pPr lvl="0"/>
            <a:r>
              <a:rPr lang="en-US" smtClean="0"/>
              <a:t>Click to edit Master text styles</a:t>
            </a:r>
          </a:p>
        </p:txBody>
      </p:sp>
      <p:sp>
        <p:nvSpPr>
          <p:cNvPr id="4" name="Slide Number Placeholder 5"/>
          <p:cNvSpPr>
            <a:spLocks noGrp="1"/>
          </p:cNvSpPr>
          <p:nvPr>
            <p:ph type="sldNum" sz="quarter" idx="14"/>
          </p:nvPr>
        </p:nvSpPr>
        <p:spPr/>
        <p:txBody>
          <a:bodyPr/>
          <a:lstStyle>
            <a:lvl1pPr>
              <a:defRPr/>
            </a:lvl1pPr>
          </a:lstStyle>
          <a:p>
            <a:pPr>
              <a:defRPr/>
            </a:pPr>
            <a:fld id="{8912EF7D-4E4C-43C5-979B-FB620ADCAB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4896859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norm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932C6FF7-17BF-4F35-8D1C-F0F08E844F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0354464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4"/>
            <a:ext cx="4038600" cy="4525963"/>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4"/>
            <a:ext cx="4038600" cy="4525963"/>
          </a:xfrm>
        </p:spPr>
        <p:txBody>
          <a:bodyPr/>
          <a:lstStyle>
            <a:lvl1pPr>
              <a:defRPr lang="en-US" sz="2200" kern="1200" dirty="0" smtClean="0">
                <a:solidFill>
                  <a:schemeClr val="tx1"/>
                </a:solidFill>
                <a:latin typeface="Arial" panose="020B0604020202020204" pitchFamily="34" charset="0"/>
                <a:ea typeface="+mn-ea"/>
                <a:cs typeface="Arial" panose="020B0604020202020204" pitchFamily="34" charset="0"/>
              </a:defRPr>
            </a:lvl1pPr>
            <a:lvl2pPr>
              <a:defRPr lang="en-US" sz="2000" kern="1200" dirty="0" smtClean="0">
                <a:solidFill>
                  <a:schemeClr val="tx1"/>
                </a:solidFill>
                <a:latin typeface="Arial" panose="020B0604020202020204" pitchFamily="34" charset="0"/>
                <a:ea typeface="+mn-ea"/>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A31A5CBE-A452-49BD-AC21-F37872F13F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2684115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6" y="1535113"/>
            <a:ext cx="4041775"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6" y="2174875"/>
            <a:ext cx="4041775" cy="3951288"/>
          </a:xfrm>
        </p:spPr>
        <p:txBody>
          <a:bodyPr/>
          <a:lstStyle>
            <a:lvl1pPr>
              <a:defRPr lang="en-US" sz="2000" kern="1200" smtClean="0">
                <a:solidFill>
                  <a:schemeClr val="tx1"/>
                </a:solidFill>
                <a:latin typeface="Arial" panose="020B0604020202020204" pitchFamily="34" charset="0"/>
                <a:ea typeface="+mn-ea"/>
                <a:cs typeface="Arial" panose="020B0604020202020204" pitchFamily="34" charset="0"/>
              </a:defRPr>
            </a:lvl1pPr>
            <a:lvl2pPr>
              <a:defRPr sz="2000"/>
            </a:lvl2pPr>
            <a:lvl3pPr>
              <a:defRPr sz="1800"/>
            </a:lvl3pPr>
            <a:lvl4pPr>
              <a:defRPr lang="en-US" sz="1800" kern="1200" dirty="0" smtClean="0">
                <a:solidFill>
                  <a:schemeClr val="tx1"/>
                </a:solidFill>
                <a:latin typeface="Arial" panose="020B0604020202020204" pitchFamily="34" charset="0"/>
                <a:ea typeface="+mn-ea"/>
                <a:cs typeface="Arial" panose="020B0604020202020204" pitchFamily="34" charset="0"/>
              </a:defRPr>
            </a:lvl4pPr>
            <a:lvl5pPr>
              <a:defRPr lang="en-US" sz="1800" kern="12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0808BA57-637A-4F18-966C-2CC6F4D05B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4270666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11FB140B-694B-45F5-B395-D61B9184ECB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09405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35825"/>
          </a:xfrm>
        </p:spPr>
        <p:txBody>
          <a:bodyPr vert="eaVert"/>
          <a:lstStyle/>
          <a:p>
            <a:r>
              <a:rPr lang="en-US" smtClean="0"/>
              <a:t>Click to edit Master title style</a:t>
            </a:r>
            <a:endParaRPr lang="en-US" dirty="0"/>
          </a:p>
        </p:txBody>
      </p:sp>
      <p:sp>
        <p:nvSpPr>
          <p:cNvPr id="8" name="Text Placeholder 7"/>
          <p:cNvSpPr>
            <a:spLocks noGrp="1"/>
          </p:cNvSpPr>
          <p:nvPr>
            <p:ph type="body" sz="quarter" idx="13"/>
          </p:nvPr>
        </p:nvSpPr>
        <p:spPr>
          <a:xfrm>
            <a:off x="465224" y="274638"/>
            <a:ext cx="6087979" cy="523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4"/>
          </p:nvPr>
        </p:nvSpPr>
        <p:spPr/>
        <p:txBody>
          <a:bodyPr/>
          <a:lstStyle>
            <a:lvl1pPr>
              <a:defRPr/>
            </a:lvl1pPr>
          </a:lstStyle>
          <a:p>
            <a:pPr>
              <a:defRPr/>
            </a:pPr>
            <a:fld id="{E5E81DD8-C2AA-4E75-A918-164209E97D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1005001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76934140-1DDC-4573-87EE-0FB32DCE47B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500460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marL="0" indent="0">
              <a:buNone/>
              <a:defRPr sz="3200" baseline="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19B8D7F-7B09-4ADF-BD1C-B972B728A25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9581478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B2956B7-9ADC-48CD-8871-B429C98A16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580314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457200" y="1587500"/>
            <a:ext cx="8229600" cy="3922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4"/>
          </p:nvPr>
        </p:nvSpPr>
        <p:spPr/>
        <p:txBody>
          <a:bodyPr/>
          <a:lstStyle>
            <a:lvl1pPr>
              <a:defRPr/>
            </a:lvl1pPr>
          </a:lstStyle>
          <a:p>
            <a:pPr>
              <a:defRPr/>
            </a:pPr>
            <a:fld id="{50C5E351-99DB-4A87-ACA8-39457B6373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5033370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35825"/>
          </a:xfrm>
        </p:spPr>
        <p:txBody>
          <a:bodyPr vert="eaVert"/>
          <a:lstStyle/>
          <a:p>
            <a:r>
              <a:rPr lang="en-US" smtClean="0"/>
              <a:t>Click to edit Master title style</a:t>
            </a:r>
            <a:endParaRPr lang="en-US" dirty="0"/>
          </a:p>
        </p:txBody>
      </p:sp>
      <p:sp>
        <p:nvSpPr>
          <p:cNvPr id="8" name="Text Placeholder 7"/>
          <p:cNvSpPr>
            <a:spLocks noGrp="1"/>
          </p:cNvSpPr>
          <p:nvPr>
            <p:ph type="body" sz="quarter" idx="13"/>
          </p:nvPr>
        </p:nvSpPr>
        <p:spPr>
          <a:xfrm>
            <a:off x="465224" y="274638"/>
            <a:ext cx="6087979" cy="523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4"/>
          </p:nvPr>
        </p:nvSpPr>
        <p:spPr/>
        <p:txBody>
          <a:bodyPr/>
          <a:lstStyle>
            <a:lvl1pPr>
              <a:defRPr/>
            </a:lvl1pPr>
          </a:lstStyle>
          <a:p>
            <a:pPr>
              <a:defRPr/>
            </a:pPr>
            <a:fld id="{E5E81DD8-C2AA-4E75-A918-164209E97D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8383494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Vertical Text Placeholder 2"/>
          <p:cNvSpPr>
            <a:spLocks noGrp="1"/>
          </p:cNvSpPr>
          <p:nvPr>
            <p:ph type="body" orient="vert" idx="1"/>
          </p:nvPr>
        </p:nvSpPr>
        <p:spPr>
          <a:xfrm rot="16200000">
            <a:off x="2423320" y="-251619"/>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1D9F550A-C75B-4456-A2A2-7ADCC7BC85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05891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19"/>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72"/>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pPr>
              <a:defRPr/>
            </a:pPr>
            <a:fld id="{A3AC31E3-0144-4A69-AE9A-5EC10C5D2A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3031390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5713415" y="6249988"/>
            <a:ext cx="2744787" cy="277812"/>
          </a:xfrm>
          <a:prstGeom prst="rect">
            <a:avLst/>
          </a:prstGeom>
          <a:noFill/>
          <a:ln>
            <a:noFill/>
          </a:ln>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a:spcAft>
                <a:spcPts val="75"/>
              </a:spcAft>
              <a:defRPr/>
            </a:pPr>
            <a:r>
              <a:rPr lang="en-US" sz="1200" dirty="0">
                <a:solidFill>
                  <a:prstClr val="white"/>
                </a:solidFill>
                <a:latin typeface="Calibri" charset="0"/>
                <a:cs typeface="Arial" charset="0"/>
              </a:rPr>
              <a:t>© </a:t>
            </a:r>
            <a:r>
              <a:rPr lang="en-US" sz="1200" dirty="0" smtClean="0">
                <a:solidFill>
                  <a:prstClr val="white"/>
                </a:solidFill>
                <a:latin typeface="Calibri" charset="0"/>
                <a:cs typeface="Arial" charset="0"/>
              </a:rPr>
              <a:t>2015  </a:t>
            </a:r>
            <a:r>
              <a:rPr lang="en-US" sz="1200" dirty="0">
                <a:solidFill>
                  <a:prstClr val="white"/>
                </a:solidFill>
                <a:latin typeface="Calibri" charset="0"/>
                <a:cs typeface="Arial" charset="0"/>
              </a:rPr>
              <a:t>Fox Rothschild</a:t>
            </a:r>
          </a:p>
        </p:txBody>
      </p:sp>
      <p:sp>
        <p:nvSpPr>
          <p:cNvPr id="2" name="Title 1"/>
          <p:cNvSpPr>
            <a:spLocks noGrp="1"/>
          </p:cNvSpPr>
          <p:nvPr>
            <p:ph type="ctrTitle"/>
          </p:nvPr>
        </p:nvSpPr>
        <p:spPr>
          <a:xfrm>
            <a:off x="1311251" y="2130447"/>
            <a:ext cx="7772400" cy="1470025"/>
          </a:xfrm>
        </p:spPr>
        <p:txBody>
          <a:bodyPr/>
          <a:lstStyle>
            <a:lvl1pPr algn="l">
              <a:defRPr>
                <a:solidFill>
                  <a:srgbClr val="439D39"/>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11251" y="3886200"/>
            <a:ext cx="6400800" cy="1752600"/>
          </a:xfrm>
        </p:spPr>
        <p:txBody>
          <a:bodyPr>
            <a:normAutofit/>
          </a:bodyPr>
          <a:lstStyle>
            <a:lvl1pPr marL="0" indent="0" algn="l">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231739576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3F19A7C-DA4F-48C8-AC08-410BFADB28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4822430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848511"/>
            <a:ext cx="8229600" cy="863161"/>
          </a:xfrm>
        </p:spPr>
        <p:txBody>
          <a:bodyPr>
            <a:normAutofit/>
          </a:bodyPr>
          <a:lstStyle>
            <a:lvl1pPr>
              <a:defRPr sz="2800" baseline="0"/>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457200" y="2782395"/>
            <a:ext cx="8229600" cy="1356272"/>
          </a:xfrm>
        </p:spPr>
        <p:txBody>
          <a:bodyPr/>
          <a:lstStyle>
            <a:lvl1pPr marL="0" indent="0" algn="ctr">
              <a:buNone/>
              <a:defRPr/>
            </a:lvl1pPr>
          </a:lstStyle>
          <a:p>
            <a:pPr lvl="0"/>
            <a:r>
              <a:rPr lang="en-US" smtClean="0"/>
              <a:t>Click to edit Master text styles</a:t>
            </a:r>
          </a:p>
        </p:txBody>
      </p:sp>
      <p:sp>
        <p:nvSpPr>
          <p:cNvPr id="4" name="Slide Number Placeholder 5"/>
          <p:cNvSpPr>
            <a:spLocks noGrp="1"/>
          </p:cNvSpPr>
          <p:nvPr>
            <p:ph type="sldNum" sz="quarter" idx="14"/>
          </p:nvPr>
        </p:nvSpPr>
        <p:spPr/>
        <p:txBody>
          <a:bodyPr/>
          <a:lstStyle>
            <a:lvl1pPr>
              <a:defRPr/>
            </a:lvl1pPr>
          </a:lstStyle>
          <a:p>
            <a:pPr>
              <a:defRPr/>
            </a:pPr>
            <a:fld id="{8912EF7D-4E4C-43C5-979B-FB620ADCAB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913221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Vertical Text Placeholder 2"/>
          <p:cNvSpPr>
            <a:spLocks noGrp="1"/>
          </p:cNvSpPr>
          <p:nvPr>
            <p:ph type="body" orient="vert" idx="1"/>
          </p:nvPr>
        </p:nvSpPr>
        <p:spPr>
          <a:xfrm rot="16200000">
            <a:off x="2423320" y="-251619"/>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1D9F550A-C75B-4456-A2A2-7ADCC7BC85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6460386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norm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932C6FF7-17BF-4F35-8D1C-F0F08E844F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66214933"/>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4"/>
            <a:ext cx="4038600" cy="4525963"/>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4"/>
            <a:ext cx="4038600" cy="4525963"/>
          </a:xfrm>
        </p:spPr>
        <p:txBody>
          <a:bodyPr/>
          <a:lstStyle>
            <a:lvl1pPr>
              <a:defRPr lang="en-US" sz="2200" kern="1200" dirty="0" smtClean="0">
                <a:solidFill>
                  <a:schemeClr val="tx1"/>
                </a:solidFill>
                <a:latin typeface="Arial" panose="020B0604020202020204" pitchFamily="34" charset="0"/>
                <a:ea typeface="+mn-ea"/>
                <a:cs typeface="Arial" panose="020B0604020202020204" pitchFamily="34" charset="0"/>
              </a:defRPr>
            </a:lvl1pPr>
            <a:lvl2pPr>
              <a:defRPr lang="en-US" sz="2000" kern="1200" dirty="0" smtClean="0">
                <a:solidFill>
                  <a:schemeClr val="tx1"/>
                </a:solidFill>
                <a:latin typeface="Arial" panose="020B0604020202020204" pitchFamily="34" charset="0"/>
                <a:ea typeface="+mn-ea"/>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A31A5CBE-A452-49BD-AC21-F37872F13F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67489085"/>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6" y="1535113"/>
            <a:ext cx="4041775"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6" y="2174875"/>
            <a:ext cx="4041775" cy="3951288"/>
          </a:xfrm>
        </p:spPr>
        <p:txBody>
          <a:bodyPr/>
          <a:lstStyle>
            <a:lvl1pPr>
              <a:defRPr lang="en-US" sz="2000" kern="1200" smtClean="0">
                <a:solidFill>
                  <a:schemeClr val="tx1"/>
                </a:solidFill>
                <a:latin typeface="Arial" panose="020B0604020202020204" pitchFamily="34" charset="0"/>
                <a:ea typeface="+mn-ea"/>
                <a:cs typeface="Arial" panose="020B0604020202020204" pitchFamily="34" charset="0"/>
              </a:defRPr>
            </a:lvl1pPr>
            <a:lvl2pPr>
              <a:defRPr sz="2000"/>
            </a:lvl2pPr>
            <a:lvl3pPr>
              <a:defRPr sz="1800"/>
            </a:lvl3pPr>
            <a:lvl4pPr>
              <a:defRPr lang="en-US" sz="1800" kern="1200" dirty="0" smtClean="0">
                <a:solidFill>
                  <a:schemeClr val="tx1"/>
                </a:solidFill>
                <a:latin typeface="Arial" panose="020B0604020202020204" pitchFamily="34" charset="0"/>
                <a:ea typeface="+mn-ea"/>
                <a:cs typeface="Arial" panose="020B0604020202020204" pitchFamily="34" charset="0"/>
              </a:defRPr>
            </a:lvl4pPr>
            <a:lvl5pPr>
              <a:defRPr lang="en-US" sz="1800" kern="12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0808BA57-637A-4F18-966C-2CC6F4D05B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2022117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11FB140B-694B-45F5-B395-D61B9184ECB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2574896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76934140-1DDC-4573-87EE-0FB32DCE47B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6640979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marL="0" indent="0">
              <a:buNone/>
              <a:defRPr sz="3200" baseline="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19B8D7F-7B09-4ADF-BD1C-B972B728A25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6285183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B2956B7-9ADC-48CD-8871-B429C98A16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1687395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457200" y="1587500"/>
            <a:ext cx="8229600" cy="3922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4"/>
          </p:nvPr>
        </p:nvSpPr>
        <p:spPr/>
        <p:txBody>
          <a:bodyPr/>
          <a:lstStyle>
            <a:lvl1pPr>
              <a:defRPr/>
            </a:lvl1pPr>
          </a:lstStyle>
          <a:p>
            <a:pPr>
              <a:defRPr/>
            </a:pPr>
            <a:fld id="{50C5E351-99DB-4A87-ACA8-39457B6373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8899239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35825"/>
          </a:xfrm>
        </p:spPr>
        <p:txBody>
          <a:bodyPr vert="eaVert"/>
          <a:lstStyle/>
          <a:p>
            <a:r>
              <a:rPr lang="en-US" smtClean="0"/>
              <a:t>Click to edit Master title style</a:t>
            </a:r>
            <a:endParaRPr lang="en-US" dirty="0"/>
          </a:p>
        </p:txBody>
      </p:sp>
      <p:sp>
        <p:nvSpPr>
          <p:cNvPr id="8" name="Text Placeholder 7"/>
          <p:cNvSpPr>
            <a:spLocks noGrp="1"/>
          </p:cNvSpPr>
          <p:nvPr>
            <p:ph type="body" sz="quarter" idx="13"/>
          </p:nvPr>
        </p:nvSpPr>
        <p:spPr>
          <a:xfrm>
            <a:off x="465224" y="274638"/>
            <a:ext cx="6087979" cy="523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4"/>
          </p:nvPr>
        </p:nvSpPr>
        <p:spPr/>
        <p:txBody>
          <a:bodyPr/>
          <a:lstStyle>
            <a:lvl1pPr>
              <a:defRPr/>
            </a:lvl1pPr>
          </a:lstStyle>
          <a:p>
            <a:pPr>
              <a:defRPr/>
            </a:pPr>
            <a:fld id="{E5E81DD8-C2AA-4E75-A918-164209E97D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0715093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Vertical Text Placeholder 2"/>
          <p:cNvSpPr>
            <a:spLocks noGrp="1"/>
          </p:cNvSpPr>
          <p:nvPr>
            <p:ph type="body" orient="vert" idx="1"/>
          </p:nvPr>
        </p:nvSpPr>
        <p:spPr>
          <a:xfrm rot="16200000">
            <a:off x="2423320" y="-251619"/>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1D9F550A-C75B-4456-A2A2-7ADCC7BC85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260012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19"/>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72"/>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pPr>
              <a:defRPr/>
            </a:pPr>
            <a:fld id="{A3AC31E3-0144-4A69-AE9A-5EC10C5D2A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31365661"/>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19"/>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72"/>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pPr>
              <a:defRPr/>
            </a:pPr>
            <a:fld id="{A3AC31E3-0144-4A69-AE9A-5EC10C5D2A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2257221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5713415" y="6249988"/>
            <a:ext cx="2744787" cy="277812"/>
          </a:xfrm>
          <a:prstGeom prst="rect">
            <a:avLst/>
          </a:prstGeom>
          <a:noFill/>
          <a:ln>
            <a:noFill/>
          </a:ln>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a:spcAft>
                <a:spcPts val="75"/>
              </a:spcAft>
              <a:defRPr/>
            </a:pPr>
            <a:r>
              <a:rPr lang="en-US" sz="1200" dirty="0">
                <a:solidFill>
                  <a:prstClr val="white"/>
                </a:solidFill>
                <a:latin typeface="Calibri" charset="0"/>
                <a:cs typeface="Arial" charset="0"/>
              </a:rPr>
              <a:t>© </a:t>
            </a:r>
            <a:r>
              <a:rPr lang="en-US" sz="1200" dirty="0" smtClean="0">
                <a:solidFill>
                  <a:prstClr val="white"/>
                </a:solidFill>
                <a:latin typeface="Calibri" charset="0"/>
                <a:cs typeface="Arial" charset="0"/>
              </a:rPr>
              <a:t>2015  </a:t>
            </a:r>
            <a:r>
              <a:rPr lang="en-US" sz="1200" dirty="0">
                <a:solidFill>
                  <a:prstClr val="white"/>
                </a:solidFill>
                <a:latin typeface="Calibri" charset="0"/>
                <a:cs typeface="Arial" charset="0"/>
              </a:rPr>
              <a:t>Fox Rothschild</a:t>
            </a:r>
          </a:p>
        </p:txBody>
      </p:sp>
      <p:sp>
        <p:nvSpPr>
          <p:cNvPr id="2" name="Title 1"/>
          <p:cNvSpPr>
            <a:spLocks noGrp="1"/>
          </p:cNvSpPr>
          <p:nvPr>
            <p:ph type="ctrTitle"/>
          </p:nvPr>
        </p:nvSpPr>
        <p:spPr>
          <a:xfrm>
            <a:off x="1311251" y="2130447"/>
            <a:ext cx="7772400" cy="1470025"/>
          </a:xfrm>
        </p:spPr>
        <p:txBody>
          <a:bodyPr/>
          <a:lstStyle>
            <a:lvl1pPr algn="l">
              <a:defRPr>
                <a:solidFill>
                  <a:srgbClr val="439D39"/>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11251" y="3886200"/>
            <a:ext cx="6400800" cy="1752600"/>
          </a:xfrm>
        </p:spPr>
        <p:txBody>
          <a:bodyPr>
            <a:normAutofit/>
          </a:bodyPr>
          <a:lstStyle>
            <a:lvl1pPr marL="0" indent="0" algn="l">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2768010540"/>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3F19A7C-DA4F-48C8-AC08-410BFADB28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5162150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848511"/>
            <a:ext cx="8229600" cy="863161"/>
          </a:xfrm>
        </p:spPr>
        <p:txBody>
          <a:bodyPr>
            <a:normAutofit/>
          </a:bodyPr>
          <a:lstStyle>
            <a:lvl1pPr>
              <a:defRPr sz="2800" baseline="0"/>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457200" y="2782395"/>
            <a:ext cx="8229600" cy="1356272"/>
          </a:xfrm>
        </p:spPr>
        <p:txBody>
          <a:bodyPr/>
          <a:lstStyle>
            <a:lvl1pPr marL="0" indent="0" algn="ctr">
              <a:buNone/>
              <a:defRPr/>
            </a:lvl1pPr>
          </a:lstStyle>
          <a:p>
            <a:pPr lvl="0"/>
            <a:r>
              <a:rPr lang="en-US" smtClean="0"/>
              <a:t>Click to edit Master text styles</a:t>
            </a:r>
          </a:p>
        </p:txBody>
      </p:sp>
      <p:sp>
        <p:nvSpPr>
          <p:cNvPr id="4" name="Slide Number Placeholder 5"/>
          <p:cNvSpPr>
            <a:spLocks noGrp="1"/>
          </p:cNvSpPr>
          <p:nvPr>
            <p:ph type="sldNum" sz="quarter" idx="14"/>
          </p:nvPr>
        </p:nvSpPr>
        <p:spPr/>
        <p:txBody>
          <a:bodyPr/>
          <a:lstStyle>
            <a:lvl1pPr>
              <a:defRPr/>
            </a:lvl1pPr>
          </a:lstStyle>
          <a:p>
            <a:pPr>
              <a:defRPr/>
            </a:pPr>
            <a:fld id="{8912EF7D-4E4C-43C5-979B-FB620ADCAB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5038239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norm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932C6FF7-17BF-4F35-8D1C-F0F08E844F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6248526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4"/>
            <a:ext cx="4038600" cy="4525963"/>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4"/>
            <a:ext cx="4038600" cy="4525963"/>
          </a:xfrm>
        </p:spPr>
        <p:txBody>
          <a:bodyPr/>
          <a:lstStyle>
            <a:lvl1pPr>
              <a:defRPr lang="en-US" sz="2200" kern="1200" dirty="0" smtClean="0">
                <a:solidFill>
                  <a:schemeClr val="tx1"/>
                </a:solidFill>
                <a:latin typeface="Arial" panose="020B0604020202020204" pitchFamily="34" charset="0"/>
                <a:ea typeface="+mn-ea"/>
                <a:cs typeface="Arial" panose="020B0604020202020204" pitchFamily="34" charset="0"/>
              </a:defRPr>
            </a:lvl1pPr>
            <a:lvl2pPr>
              <a:defRPr lang="en-US" sz="2000" kern="1200" dirty="0" smtClean="0">
                <a:solidFill>
                  <a:schemeClr val="tx1"/>
                </a:solidFill>
                <a:latin typeface="Arial" panose="020B0604020202020204" pitchFamily="34" charset="0"/>
                <a:ea typeface="+mn-ea"/>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A31A5CBE-A452-49BD-AC21-F37872F13F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8843434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6" y="1535113"/>
            <a:ext cx="4041775"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6" y="2174875"/>
            <a:ext cx="4041775" cy="3951288"/>
          </a:xfrm>
        </p:spPr>
        <p:txBody>
          <a:bodyPr/>
          <a:lstStyle>
            <a:lvl1pPr>
              <a:defRPr lang="en-US" sz="2000" kern="1200" smtClean="0">
                <a:solidFill>
                  <a:schemeClr val="tx1"/>
                </a:solidFill>
                <a:latin typeface="Arial" panose="020B0604020202020204" pitchFamily="34" charset="0"/>
                <a:ea typeface="+mn-ea"/>
                <a:cs typeface="Arial" panose="020B0604020202020204" pitchFamily="34" charset="0"/>
              </a:defRPr>
            </a:lvl1pPr>
            <a:lvl2pPr>
              <a:defRPr sz="2000"/>
            </a:lvl2pPr>
            <a:lvl3pPr>
              <a:defRPr sz="1800"/>
            </a:lvl3pPr>
            <a:lvl4pPr>
              <a:defRPr lang="en-US" sz="1800" kern="1200" dirty="0" smtClean="0">
                <a:solidFill>
                  <a:schemeClr val="tx1"/>
                </a:solidFill>
                <a:latin typeface="Arial" panose="020B0604020202020204" pitchFamily="34" charset="0"/>
                <a:ea typeface="+mn-ea"/>
                <a:cs typeface="Arial" panose="020B0604020202020204" pitchFamily="34" charset="0"/>
              </a:defRPr>
            </a:lvl4pPr>
            <a:lvl5pPr>
              <a:defRPr lang="en-US" sz="1800" kern="12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0808BA57-637A-4F18-966C-2CC6F4D05B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9192903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11FB140B-694B-45F5-B395-D61B9184ECB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2909261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76934140-1DDC-4573-87EE-0FB32DCE47B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0570680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marL="0" indent="0">
              <a:buNone/>
              <a:defRPr sz="3200" baseline="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19B8D7F-7B09-4ADF-BD1C-B972B728A25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081597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5713415" y="6249988"/>
            <a:ext cx="2744787" cy="277812"/>
          </a:xfrm>
          <a:prstGeom prst="rect">
            <a:avLst/>
          </a:prstGeom>
          <a:noFill/>
          <a:ln>
            <a:noFill/>
          </a:ln>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a:spcAft>
                <a:spcPts val="75"/>
              </a:spcAft>
              <a:defRPr/>
            </a:pPr>
            <a:r>
              <a:rPr lang="en-US" sz="1200" dirty="0">
                <a:solidFill>
                  <a:prstClr val="white"/>
                </a:solidFill>
                <a:latin typeface="Calibri" charset="0"/>
                <a:cs typeface="Arial" charset="0"/>
              </a:rPr>
              <a:t>© </a:t>
            </a:r>
            <a:r>
              <a:rPr lang="en-US" sz="1200" dirty="0" smtClean="0">
                <a:solidFill>
                  <a:prstClr val="white"/>
                </a:solidFill>
                <a:latin typeface="Calibri" charset="0"/>
                <a:cs typeface="Arial" charset="0"/>
              </a:rPr>
              <a:t>2015  </a:t>
            </a:r>
            <a:r>
              <a:rPr lang="en-US" sz="1200" dirty="0">
                <a:solidFill>
                  <a:prstClr val="white"/>
                </a:solidFill>
                <a:latin typeface="Calibri" charset="0"/>
                <a:cs typeface="Arial" charset="0"/>
              </a:rPr>
              <a:t>Fox Rothschild</a:t>
            </a:r>
          </a:p>
        </p:txBody>
      </p:sp>
      <p:sp>
        <p:nvSpPr>
          <p:cNvPr id="2" name="Title 1"/>
          <p:cNvSpPr>
            <a:spLocks noGrp="1"/>
          </p:cNvSpPr>
          <p:nvPr>
            <p:ph type="ctrTitle"/>
          </p:nvPr>
        </p:nvSpPr>
        <p:spPr>
          <a:xfrm>
            <a:off x="1311251" y="2130447"/>
            <a:ext cx="7772400" cy="1470025"/>
          </a:xfrm>
        </p:spPr>
        <p:txBody>
          <a:bodyPr/>
          <a:lstStyle>
            <a:lvl1pPr algn="l">
              <a:defRPr>
                <a:solidFill>
                  <a:srgbClr val="439D39"/>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11251" y="3886200"/>
            <a:ext cx="6400800" cy="1752600"/>
          </a:xfrm>
        </p:spPr>
        <p:txBody>
          <a:bodyPr>
            <a:normAutofit/>
          </a:bodyPr>
          <a:lstStyle>
            <a:lvl1pPr marL="0" indent="0" algn="l">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3057747215"/>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B2956B7-9ADC-48CD-8871-B429C98A16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3121805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457200" y="1587500"/>
            <a:ext cx="8229600" cy="3922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4"/>
          </p:nvPr>
        </p:nvSpPr>
        <p:spPr/>
        <p:txBody>
          <a:bodyPr/>
          <a:lstStyle>
            <a:lvl1pPr>
              <a:defRPr/>
            </a:lvl1pPr>
          </a:lstStyle>
          <a:p>
            <a:pPr>
              <a:defRPr/>
            </a:pPr>
            <a:fld id="{50C5E351-99DB-4A87-ACA8-39457B6373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7759494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35825"/>
          </a:xfrm>
        </p:spPr>
        <p:txBody>
          <a:bodyPr vert="eaVert"/>
          <a:lstStyle/>
          <a:p>
            <a:r>
              <a:rPr lang="en-US" smtClean="0"/>
              <a:t>Click to edit Master title style</a:t>
            </a:r>
            <a:endParaRPr lang="en-US" dirty="0"/>
          </a:p>
        </p:txBody>
      </p:sp>
      <p:sp>
        <p:nvSpPr>
          <p:cNvPr id="8" name="Text Placeholder 7"/>
          <p:cNvSpPr>
            <a:spLocks noGrp="1"/>
          </p:cNvSpPr>
          <p:nvPr>
            <p:ph type="body" sz="quarter" idx="13"/>
          </p:nvPr>
        </p:nvSpPr>
        <p:spPr>
          <a:xfrm>
            <a:off x="465224" y="274638"/>
            <a:ext cx="6087979" cy="523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4"/>
          </p:nvPr>
        </p:nvSpPr>
        <p:spPr/>
        <p:txBody>
          <a:bodyPr/>
          <a:lstStyle>
            <a:lvl1pPr>
              <a:defRPr/>
            </a:lvl1pPr>
          </a:lstStyle>
          <a:p>
            <a:pPr>
              <a:defRPr/>
            </a:pPr>
            <a:fld id="{E5E81DD8-C2AA-4E75-A918-164209E97D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1521113"/>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Vertical Text Placeholder 2"/>
          <p:cNvSpPr>
            <a:spLocks noGrp="1"/>
          </p:cNvSpPr>
          <p:nvPr>
            <p:ph type="body" orient="vert" idx="1"/>
          </p:nvPr>
        </p:nvSpPr>
        <p:spPr>
          <a:xfrm rot="16200000">
            <a:off x="2423320" y="-251619"/>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1D9F550A-C75B-4456-A2A2-7ADCC7BC85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331587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19"/>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72"/>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pPr>
              <a:defRPr/>
            </a:pPr>
            <a:fld id="{A3AC31E3-0144-4A69-AE9A-5EC10C5D2A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3664646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5713415" y="6249988"/>
            <a:ext cx="2744787" cy="277812"/>
          </a:xfrm>
          <a:prstGeom prst="rect">
            <a:avLst/>
          </a:prstGeom>
          <a:noFill/>
          <a:ln>
            <a:noFill/>
          </a:ln>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a:spcAft>
                <a:spcPts val="75"/>
              </a:spcAft>
              <a:defRPr/>
            </a:pPr>
            <a:r>
              <a:rPr lang="en-US" sz="1200" dirty="0">
                <a:solidFill>
                  <a:prstClr val="white"/>
                </a:solidFill>
                <a:latin typeface="Calibri" charset="0"/>
                <a:cs typeface="Arial" charset="0"/>
              </a:rPr>
              <a:t>© </a:t>
            </a:r>
            <a:r>
              <a:rPr lang="en-US" sz="1200" dirty="0" smtClean="0">
                <a:solidFill>
                  <a:prstClr val="white"/>
                </a:solidFill>
                <a:latin typeface="Calibri" charset="0"/>
                <a:cs typeface="Arial" charset="0"/>
              </a:rPr>
              <a:t>2015  </a:t>
            </a:r>
            <a:r>
              <a:rPr lang="en-US" sz="1200" dirty="0">
                <a:solidFill>
                  <a:prstClr val="white"/>
                </a:solidFill>
                <a:latin typeface="Calibri" charset="0"/>
                <a:cs typeface="Arial" charset="0"/>
              </a:rPr>
              <a:t>Fox Rothschild</a:t>
            </a:r>
          </a:p>
        </p:txBody>
      </p:sp>
      <p:sp>
        <p:nvSpPr>
          <p:cNvPr id="2" name="Title 1"/>
          <p:cNvSpPr>
            <a:spLocks noGrp="1"/>
          </p:cNvSpPr>
          <p:nvPr>
            <p:ph type="ctrTitle"/>
          </p:nvPr>
        </p:nvSpPr>
        <p:spPr>
          <a:xfrm>
            <a:off x="1311251" y="2130447"/>
            <a:ext cx="7772400" cy="1470025"/>
          </a:xfrm>
        </p:spPr>
        <p:txBody>
          <a:bodyPr/>
          <a:lstStyle>
            <a:lvl1pPr algn="l">
              <a:defRPr>
                <a:solidFill>
                  <a:srgbClr val="439D39"/>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11251" y="3886200"/>
            <a:ext cx="6400800" cy="1752600"/>
          </a:xfrm>
        </p:spPr>
        <p:txBody>
          <a:bodyPr>
            <a:normAutofit/>
          </a:bodyPr>
          <a:lstStyle>
            <a:lvl1pPr marL="0" indent="0" algn="l">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162927004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3F19A7C-DA4F-48C8-AC08-410BFADB28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1737340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848511"/>
            <a:ext cx="8229600" cy="863161"/>
          </a:xfrm>
        </p:spPr>
        <p:txBody>
          <a:bodyPr>
            <a:normAutofit/>
          </a:bodyPr>
          <a:lstStyle>
            <a:lvl1pPr>
              <a:defRPr sz="2800" baseline="0"/>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457200" y="2782395"/>
            <a:ext cx="8229600" cy="1356272"/>
          </a:xfrm>
        </p:spPr>
        <p:txBody>
          <a:bodyPr/>
          <a:lstStyle>
            <a:lvl1pPr marL="0" indent="0" algn="ctr">
              <a:buNone/>
              <a:defRPr/>
            </a:lvl1pPr>
          </a:lstStyle>
          <a:p>
            <a:pPr lvl="0"/>
            <a:r>
              <a:rPr lang="en-US" smtClean="0"/>
              <a:t>Click to edit Master text styles</a:t>
            </a:r>
          </a:p>
        </p:txBody>
      </p:sp>
      <p:sp>
        <p:nvSpPr>
          <p:cNvPr id="4" name="Slide Number Placeholder 5"/>
          <p:cNvSpPr>
            <a:spLocks noGrp="1"/>
          </p:cNvSpPr>
          <p:nvPr>
            <p:ph type="sldNum" sz="quarter" idx="14"/>
          </p:nvPr>
        </p:nvSpPr>
        <p:spPr/>
        <p:txBody>
          <a:bodyPr/>
          <a:lstStyle>
            <a:lvl1pPr>
              <a:defRPr/>
            </a:lvl1pPr>
          </a:lstStyle>
          <a:p>
            <a:pPr>
              <a:defRPr/>
            </a:pPr>
            <a:fld id="{8912EF7D-4E4C-43C5-979B-FB620ADCAB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55835103"/>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norm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932C6FF7-17BF-4F35-8D1C-F0F08E844F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5149777"/>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4"/>
            <a:ext cx="4038600" cy="4525963"/>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4"/>
            <a:ext cx="4038600" cy="4525963"/>
          </a:xfrm>
        </p:spPr>
        <p:txBody>
          <a:bodyPr/>
          <a:lstStyle>
            <a:lvl1pPr>
              <a:defRPr lang="en-US" sz="2200" kern="1200" dirty="0" smtClean="0">
                <a:solidFill>
                  <a:schemeClr val="tx1"/>
                </a:solidFill>
                <a:latin typeface="Arial" panose="020B0604020202020204" pitchFamily="34" charset="0"/>
                <a:ea typeface="+mn-ea"/>
                <a:cs typeface="Arial" panose="020B0604020202020204" pitchFamily="34" charset="0"/>
              </a:defRPr>
            </a:lvl1pPr>
            <a:lvl2pPr>
              <a:defRPr lang="en-US" sz="2000" kern="1200" dirty="0" smtClean="0">
                <a:solidFill>
                  <a:schemeClr val="tx1"/>
                </a:solidFill>
                <a:latin typeface="Arial" panose="020B0604020202020204" pitchFamily="34" charset="0"/>
                <a:ea typeface="+mn-ea"/>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A31A5CBE-A452-49BD-AC21-F37872F13F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57686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48511"/>
            <a:ext cx="8229600" cy="863161"/>
          </a:xfrm>
        </p:spPr>
        <p:txBody>
          <a:bodyPr>
            <a:normAutofit/>
          </a:bodyPr>
          <a:lstStyle>
            <a:lvl1pPr>
              <a:defRPr sz="2800" baseline="0"/>
            </a:lvl1pPr>
          </a:lstStyle>
          <a:p>
            <a:r>
              <a:rPr lang="en-US" dirty="0" smtClean="0"/>
              <a:t>Contact Name, Esq.</a:t>
            </a:r>
            <a:endParaRPr lang="en-US" dirty="0"/>
          </a:p>
        </p:txBody>
      </p:sp>
      <p:sp>
        <p:nvSpPr>
          <p:cNvPr id="5" name="Slide Number Placeholder 4"/>
          <p:cNvSpPr>
            <a:spLocks noGrp="1"/>
          </p:cNvSpPr>
          <p:nvPr>
            <p:ph type="sldNum" sz="quarter" idx="12"/>
          </p:nvPr>
        </p:nvSpPr>
        <p:spPr/>
        <p:txBody>
          <a:bodyPr/>
          <a:lstStyle/>
          <a:p>
            <a:fld id="{3B439105-48DE-4E43-91B3-2D47DE0E0CAA}" type="slidenum">
              <a:rPr lang="en-US" smtClean="0"/>
              <a:pPr/>
              <a:t>‹#›</a:t>
            </a:fld>
            <a:endParaRPr lang="en-US"/>
          </a:p>
        </p:txBody>
      </p:sp>
      <p:sp>
        <p:nvSpPr>
          <p:cNvPr id="9" name="Text Placeholder 8"/>
          <p:cNvSpPr>
            <a:spLocks noGrp="1"/>
          </p:cNvSpPr>
          <p:nvPr>
            <p:ph type="body" sz="quarter" idx="13" hasCustomPrompt="1"/>
          </p:nvPr>
        </p:nvSpPr>
        <p:spPr>
          <a:xfrm>
            <a:off x="457200" y="2782395"/>
            <a:ext cx="8229600" cy="1356272"/>
          </a:xfrm>
        </p:spPr>
        <p:txBody>
          <a:bodyPr/>
          <a:lstStyle>
            <a:lvl1pPr marL="0" indent="0" algn="ctr">
              <a:buNone/>
              <a:defRPr/>
            </a:lvl1pPr>
          </a:lstStyle>
          <a:p>
            <a:pPr lvl="0"/>
            <a:r>
              <a:rPr lang="en-US" dirty="0" smtClean="0"/>
              <a:t>###.###.####</a:t>
            </a:r>
            <a:br>
              <a:rPr lang="en-US" dirty="0" smtClean="0"/>
            </a:br>
            <a:r>
              <a:rPr lang="en-US" dirty="0" smtClean="0"/>
              <a:t>name@foxrothschild.com</a:t>
            </a:r>
            <a:endParaRPr lang="en-US" dirty="0"/>
          </a:p>
        </p:txBody>
      </p:sp>
    </p:spTree>
    <p:extLst>
      <p:ext uri="{BB962C8B-B14F-4D97-AF65-F5344CB8AC3E}">
        <p14:creationId xmlns:p14="http://schemas.microsoft.com/office/powerpoint/2010/main" val="83092460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3F19A7C-DA4F-48C8-AC08-410BFADB28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38650591"/>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6" y="1535113"/>
            <a:ext cx="4041775"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6" y="2174875"/>
            <a:ext cx="4041775" cy="3951288"/>
          </a:xfrm>
        </p:spPr>
        <p:txBody>
          <a:bodyPr/>
          <a:lstStyle>
            <a:lvl1pPr>
              <a:defRPr lang="en-US" sz="2000" kern="1200" smtClean="0">
                <a:solidFill>
                  <a:schemeClr val="tx1"/>
                </a:solidFill>
                <a:latin typeface="Arial" panose="020B0604020202020204" pitchFamily="34" charset="0"/>
                <a:ea typeface="+mn-ea"/>
                <a:cs typeface="Arial" panose="020B0604020202020204" pitchFamily="34" charset="0"/>
              </a:defRPr>
            </a:lvl1pPr>
            <a:lvl2pPr>
              <a:defRPr sz="2000"/>
            </a:lvl2pPr>
            <a:lvl3pPr>
              <a:defRPr sz="1800"/>
            </a:lvl3pPr>
            <a:lvl4pPr>
              <a:defRPr lang="en-US" sz="1800" kern="1200" dirty="0" smtClean="0">
                <a:solidFill>
                  <a:schemeClr val="tx1"/>
                </a:solidFill>
                <a:latin typeface="Arial" panose="020B0604020202020204" pitchFamily="34" charset="0"/>
                <a:ea typeface="+mn-ea"/>
                <a:cs typeface="Arial" panose="020B0604020202020204" pitchFamily="34" charset="0"/>
              </a:defRPr>
            </a:lvl4pPr>
            <a:lvl5pPr>
              <a:defRPr lang="en-US" sz="1800" kern="12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0808BA57-637A-4F18-966C-2CC6F4D05B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38336609"/>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11FB140B-694B-45F5-B395-D61B9184ECB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9479258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76934140-1DDC-4573-87EE-0FB32DCE47B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89456380"/>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marL="0" indent="0">
              <a:buNone/>
              <a:defRPr sz="3200" baseline="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19B8D7F-7B09-4ADF-BD1C-B972B728A25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60480866"/>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B2956B7-9ADC-48CD-8871-B429C98A16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9613258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457200" y="1587500"/>
            <a:ext cx="8229600" cy="3922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4"/>
          </p:nvPr>
        </p:nvSpPr>
        <p:spPr/>
        <p:txBody>
          <a:bodyPr/>
          <a:lstStyle>
            <a:lvl1pPr>
              <a:defRPr/>
            </a:lvl1pPr>
          </a:lstStyle>
          <a:p>
            <a:pPr>
              <a:defRPr/>
            </a:pPr>
            <a:fld id="{50C5E351-99DB-4A87-ACA8-39457B6373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2799570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35825"/>
          </a:xfrm>
        </p:spPr>
        <p:txBody>
          <a:bodyPr vert="eaVert"/>
          <a:lstStyle/>
          <a:p>
            <a:r>
              <a:rPr lang="en-US" smtClean="0"/>
              <a:t>Click to edit Master title style</a:t>
            </a:r>
            <a:endParaRPr lang="en-US" dirty="0"/>
          </a:p>
        </p:txBody>
      </p:sp>
      <p:sp>
        <p:nvSpPr>
          <p:cNvPr id="8" name="Text Placeholder 7"/>
          <p:cNvSpPr>
            <a:spLocks noGrp="1"/>
          </p:cNvSpPr>
          <p:nvPr>
            <p:ph type="body" sz="quarter" idx="13"/>
          </p:nvPr>
        </p:nvSpPr>
        <p:spPr>
          <a:xfrm>
            <a:off x="465224" y="274638"/>
            <a:ext cx="6087979" cy="523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4"/>
          </p:nvPr>
        </p:nvSpPr>
        <p:spPr/>
        <p:txBody>
          <a:bodyPr/>
          <a:lstStyle>
            <a:lvl1pPr>
              <a:defRPr/>
            </a:lvl1pPr>
          </a:lstStyle>
          <a:p>
            <a:pPr>
              <a:defRPr/>
            </a:pPr>
            <a:fld id="{E5E81DD8-C2AA-4E75-A918-164209E97D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00663876"/>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Vertical Text Placeholder 2"/>
          <p:cNvSpPr>
            <a:spLocks noGrp="1"/>
          </p:cNvSpPr>
          <p:nvPr>
            <p:ph type="body" orient="vert" idx="1"/>
          </p:nvPr>
        </p:nvSpPr>
        <p:spPr>
          <a:xfrm rot="16200000">
            <a:off x="2423320" y="-251619"/>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1D9F550A-C75B-4456-A2A2-7ADCC7BC85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935576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19"/>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72"/>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pPr>
              <a:defRPr/>
            </a:pPr>
            <a:fld id="{A3AC31E3-0144-4A69-AE9A-5EC10C5D2A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24917113"/>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5713415" y="6249988"/>
            <a:ext cx="2744787" cy="277812"/>
          </a:xfrm>
          <a:prstGeom prst="rect">
            <a:avLst/>
          </a:prstGeom>
          <a:noFill/>
          <a:ln>
            <a:noFill/>
          </a:ln>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a:spcAft>
                <a:spcPts val="75"/>
              </a:spcAft>
              <a:defRPr/>
            </a:pPr>
            <a:r>
              <a:rPr lang="en-US" sz="1200" dirty="0">
                <a:solidFill>
                  <a:prstClr val="white"/>
                </a:solidFill>
                <a:latin typeface="Calibri" charset="0"/>
                <a:cs typeface="Arial" charset="0"/>
              </a:rPr>
              <a:t>© </a:t>
            </a:r>
            <a:r>
              <a:rPr lang="en-US" sz="1200" dirty="0" smtClean="0">
                <a:solidFill>
                  <a:prstClr val="white"/>
                </a:solidFill>
                <a:latin typeface="Calibri" charset="0"/>
                <a:cs typeface="Arial" charset="0"/>
              </a:rPr>
              <a:t>2015  </a:t>
            </a:r>
            <a:r>
              <a:rPr lang="en-US" sz="1200" dirty="0">
                <a:solidFill>
                  <a:prstClr val="white"/>
                </a:solidFill>
                <a:latin typeface="Calibri" charset="0"/>
                <a:cs typeface="Arial" charset="0"/>
              </a:rPr>
              <a:t>Fox Rothschild</a:t>
            </a:r>
          </a:p>
        </p:txBody>
      </p:sp>
      <p:sp>
        <p:nvSpPr>
          <p:cNvPr id="2" name="Title 1"/>
          <p:cNvSpPr>
            <a:spLocks noGrp="1"/>
          </p:cNvSpPr>
          <p:nvPr>
            <p:ph type="ctrTitle"/>
          </p:nvPr>
        </p:nvSpPr>
        <p:spPr>
          <a:xfrm>
            <a:off x="1311251" y="2130447"/>
            <a:ext cx="7772400" cy="1470025"/>
          </a:xfrm>
        </p:spPr>
        <p:txBody>
          <a:bodyPr/>
          <a:lstStyle>
            <a:lvl1pPr algn="l">
              <a:defRPr>
                <a:solidFill>
                  <a:srgbClr val="439D39"/>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11251" y="3886200"/>
            <a:ext cx="6400800" cy="1752600"/>
          </a:xfrm>
        </p:spPr>
        <p:txBody>
          <a:bodyPr>
            <a:normAutofit/>
          </a:bodyPr>
          <a:lstStyle>
            <a:lvl1pPr marL="0" indent="0" algn="l">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9280521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848511"/>
            <a:ext cx="8229600" cy="863161"/>
          </a:xfrm>
        </p:spPr>
        <p:txBody>
          <a:bodyPr>
            <a:normAutofit/>
          </a:bodyPr>
          <a:lstStyle>
            <a:lvl1pPr>
              <a:defRPr sz="2800" baseline="0"/>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457200" y="2782395"/>
            <a:ext cx="8229600" cy="1356272"/>
          </a:xfrm>
        </p:spPr>
        <p:txBody>
          <a:bodyPr/>
          <a:lstStyle>
            <a:lvl1pPr marL="0" indent="0" algn="ctr">
              <a:buNone/>
              <a:defRPr/>
            </a:lvl1pPr>
          </a:lstStyle>
          <a:p>
            <a:pPr lvl="0"/>
            <a:r>
              <a:rPr lang="en-US" smtClean="0"/>
              <a:t>Click to edit Master text styles</a:t>
            </a:r>
          </a:p>
        </p:txBody>
      </p:sp>
      <p:sp>
        <p:nvSpPr>
          <p:cNvPr id="4" name="Slide Number Placeholder 5"/>
          <p:cNvSpPr>
            <a:spLocks noGrp="1"/>
          </p:cNvSpPr>
          <p:nvPr>
            <p:ph type="sldNum" sz="quarter" idx="14"/>
          </p:nvPr>
        </p:nvSpPr>
        <p:spPr/>
        <p:txBody>
          <a:bodyPr/>
          <a:lstStyle>
            <a:lvl1pPr>
              <a:defRPr/>
            </a:lvl1pPr>
          </a:lstStyle>
          <a:p>
            <a:pPr>
              <a:defRPr/>
            </a:pPr>
            <a:fld id="{8912EF7D-4E4C-43C5-979B-FB620ADCAB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7863958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3F19A7C-DA4F-48C8-AC08-410BFADB28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59261101"/>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848511"/>
            <a:ext cx="8229600" cy="863161"/>
          </a:xfrm>
        </p:spPr>
        <p:txBody>
          <a:bodyPr>
            <a:normAutofit/>
          </a:bodyPr>
          <a:lstStyle>
            <a:lvl1pPr>
              <a:defRPr sz="2800" baseline="0"/>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457200" y="2782395"/>
            <a:ext cx="8229600" cy="1356272"/>
          </a:xfrm>
        </p:spPr>
        <p:txBody>
          <a:bodyPr/>
          <a:lstStyle>
            <a:lvl1pPr marL="0" indent="0" algn="ctr">
              <a:buNone/>
              <a:defRPr/>
            </a:lvl1pPr>
          </a:lstStyle>
          <a:p>
            <a:pPr lvl="0"/>
            <a:r>
              <a:rPr lang="en-US" smtClean="0"/>
              <a:t>Click to edit Master text styles</a:t>
            </a:r>
          </a:p>
        </p:txBody>
      </p:sp>
      <p:sp>
        <p:nvSpPr>
          <p:cNvPr id="4" name="Slide Number Placeholder 5"/>
          <p:cNvSpPr>
            <a:spLocks noGrp="1"/>
          </p:cNvSpPr>
          <p:nvPr>
            <p:ph type="sldNum" sz="quarter" idx="14"/>
          </p:nvPr>
        </p:nvSpPr>
        <p:spPr/>
        <p:txBody>
          <a:bodyPr/>
          <a:lstStyle>
            <a:lvl1pPr>
              <a:defRPr/>
            </a:lvl1pPr>
          </a:lstStyle>
          <a:p>
            <a:pPr>
              <a:defRPr/>
            </a:pPr>
            <a:fld id="{8912EF7D-4E4C-43C5-979B-FB620ADCAB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95952690"/>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norm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932C6FF7-17BF-4F35-8D1C-F0F08E844F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45136411"/>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4"/>
            <a:ext cx="4038600" cy="4525963"/>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4"/>
            <a:ext cx="4038600" cy="4525963"/>
          </a:xfrm>
        </p:spPr>
        <p:txBody>
          <a:bodyPr/>
          <a:lstStyle>
            <a:lvl1pPr>
              <a:defRPr lang="en-US" sz="2200" kern="1200" dirty="0" smtClean="0">
                <a:solidFill>
                  <a:schemeClr val="tx1"/>
                </a:solidFill>
                <a:latin typeface="Arial" panose="020B0604020202020204" pitchFamily="34" charset="0"/>
                <a:ea typeface="+mn-ea"/>
                <a:cs typeface="Arial" panose="020B0604020202020204" pitchFamily="34" charset="0"/>
              </a:defRPr>
            </a:lvl1pPr>
            <a:lvl2pPr>
              <a:defRPr lang="en-US" sz="2000" kern="1200" dirty="0" smtClean="0">
                <a:solidFill>
                  <a:schemeClr val="tx1"/>
                </a:solidFill>
                <a:latin typeface="Arial" panose="020B0604020202020204" pitchFamily="34" charset="0"/>
                <a:ea typeface="+mn-ea"/>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A31A5CBE-A452-49BD-AC21-F37872F13F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0459161"/>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6" y="1535113"/>
            <a:ext cx="4041775"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6" y="2174875"/>
            <a:ext cx="4041775" cy="3951288"/>
          </a:xfrm>
        </p:spPr>
        <p:txBody>
          <a:bodyPr/>
          <a:lstStyle>
            <a:lvl1pPr>
              <a:defRPr lang="en-US" sz="2000" kern="1200" smtClean="0">
                <a:solidFill>
                  <a:schemeClr val="tx1"/>
                </a:solidFill>
                <a:latin typeface="Arial" panose="020B0604020202020204" pitchFamily="34" charset="0"/>
                <a:ea typeface="+mn-ea"/>
                <a:cs typeface="Arial" panose="020B0604020202020204" pitchFamily="34" charset="0"/>
              </a:defRPr>
            </a:lvl1pPr>
            <a:lvl2pPr>
              <a:defRPr sz="2000"/>
            </a:lvl2pPr>
            <a:lvl3pPr>
              <a:defRPr sz="1800"/>
            </a:lvl3pPr>
            <a:lvl4pPr>
              <a:defRPr lang="en-US" sz="1800" kern="1200" dirty="0" smtClean="0">
                <a:solidFill>
                  <a:schemeClr val="tx1"/>
                </a:solidFill>
                <a:latin typeface="Arial" panose="020B0604020202020204" pitchFamily="34" charset="0"/>
                <a:ea typeface="+mn-ea"/>
                <a:cs typeface="Arial" panose="020B0604020202020204" pitchFamily="34" charset="0"/>
              </a:defRPr>
            </a:lvl4pPr>
            <a:lvl5pPr>
              <a:defRPr lang="en-US" sz="1800" kern="12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0808BA57-637A-4F18-966C-2CC6F4D05B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9696355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11FB140B-694B-45F5-B395-D61B9184ECB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9485977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76934140-1DDC-4573-87EE-0FB32DCE47B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5750505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marL="0" indent="0">
              <a:buNone/>
              <a:defRPr sz="3200" baseline="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19B8D7F-7B09-4ADF-BD1C-B972B728A25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77922926"/>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B2956B7-9ADC-48CD-8871-B429C98A16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54939887"/>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457200" y="1587500"/>
            <a:ext cx="8229600" cy="3922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4"/>
          </p:nvPr>
        </p:nvSpPr>
        <p:spPr/>
        <p:txBody>
          <a:bodyPr/>
          <a:lstStyle>
            <a:lvl1pPr>
              <a:defRPr/>
            </a:lvl1pPr>
          </a:lstStyle>
          <a:p>
            <a:pPr>
              <a:defRPr/>
            </a:pPr>
            <a:fld id="{50C5E351-99DB-4A87-ACA8-39457B6373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733573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norm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932C6FF7-17BF-4F35-8D1C-F0F08E844F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5460830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35825"/>
          </a:xfrm>
        </p:spPr>
        <p:txBody>
          <a:bodyPr vert="eaVert"/>
          <a:lstStyle/>
          <a:p>
            <a:r>
              <a:rPr lang="en-US" smtClean="0"/>
              <a:t>Click to edit Master title style</a:t>
            </a:r>
            <a:endParaRPr lang="en-US" dirty="0"/>
          </a:p>
        </p:txBody>
      </p:sp>
      <p:sp>
        <p:nvSpPr>
          <p:cNvPr id="8" name="Text Placeholder 7"/>
          <p:cNvSpPr>
            <a:spLocks noGrp="1"/>
          </p:cNvSpPr>
          <p:nvPr>
            <p:ph type="body" sz="quarter" idx="13"/>
          </p:nvPr>
        </p:nvSpPr>
        <p:spPr>
          <a:xfrm>
            <a:off x="465224" y="274638"/>
            <a:ext cx="6087979" cy="523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4"/>
          </p:nvPr>
        </p:nvSpPr>
        <p:spPr/>
        <p:txBody>
          <a:bodyPr/>
          <a:lstStyle>
            <a:lvl1pPr>
              <a:defRPr/>
            </a:lvl1pPr>
          </a:lstStyle>
          <a:p>
            <a:pPr>
              <a:defRPr/>
            </a:pPr>
            <a:fld id="{E5E81DD8-C2AA-4E75-A918-164209E97D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24346325"/>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Vertical Text Placeholder 2"/>
          <p:cNvSpPr>
            <a:spLocks noGrp="1"/>
          </p:cNvSpPr>
          <p:nvPr>
            <p:ph type="body" orient="vert" idx="1"/>
          </p:nvPr>
        </p:nvSpPr>
        <p:spPr>
          <a:xfrm rot="16200000">
            <a:off x="2423320" y="-251619"/>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1D9F550A-C75B-4456-A2A2-7ADCC7BC85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57449409"/>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19"/>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72"/>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pPr>
              <a:defRPr/>
            </a:pPr>
            <a:fld id="{A3AC31E3-0144-4A69-AE9A-5EC10C5D2A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6183251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11251" y="2130427"/>
            <a:ext cx="7772400" cy="1470025"/>
          </a:xfrm>
        </p:spPr>
        <p:txBody>
          <a:bodyPr/>
          <a:lstStyle>
            <a:lvl1pPr algn="l">
              <a:defRPr>
                <a:solidFill>
                  <a:srgbClr val="439D39"/>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11251" y="3886200"/>
            <a:ext cx="6400800" cy="1752600"/>
          </a:xfrm>
        </p:spPr>
        <p:txBody>
          <a:bodyPr>
            <a:normAutofit/>
          </a:bodyPr>
          <a:lstStyle>
            <a:lvl1pPr marL="0" indent="0" algn="l">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Esq.</a:t>
            </a:r>
            <a:br>
              <a:rPr lang="en-US" dirty="0" smtClean="0"/>
            </a:br>
            <a:r>
              <a:rPr lang="en-US" dirty="0" smtClean="0"/>
              <a:t>Date</a:t>
            </a:r>
          </a:p>
        </p:txBody>
      </p:sp>
      <p:sp>
        <p:nvSpPr>
          <p:cNvPr id="9" name="Text Box 9"/>
          <p:cNvSpPr txBox="1">
            <a:spLocks noChangeArrowheads="1"/>
          </p:cNvSpPr>
          <p:nvPr/>
        </p:nvSpPr>
        <p:spPr bwMode="auto">
          <a:xfrm>
            <a:off x="5713414" y="6249988"/>
            <a:ext cx="2744787" cy="277812"/>
          </a:xfrm>
          <a:prstGeom prst="rect">
            <a:avLst/>
          </a:prstGeom>
          <a:noFill/>
          <a:ln>
            <a:noFill/>
          </a:ln>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defTabSz="914400" fontAlgn="auto">
              <a:spcBef>
                <a:spcPts val="0"/>
              </a:spcBef>
              <a:spcAft>
                <a:spcPts val="75"/>
              </a:spcAft>
            </a:pPr>
            <a:r>
              <a:rPr lang="en-US" sz="1200" dirty="0">
                <a:solidFill>
                  <a:prstClr val="white"/>
                </a:solidFill>
                <a:latin typeface="Calibri" charset="0"/>
                <a:cs typeface="Arial" charset="0"/>
              </a:rPr>
              <a:t>© </a:t>
            </a:r>
            <a:r>
              <a:rPr lang="en-US" sz="1200" dirty="0" smtClean="0">
                <a:solidFill>
                  <a:prstClr val="white"/>
                </a:solidFill>
                <a:latin typeface="Calibri" charset="0"/>
                <a:cs typeface="Arial" charset="0"/>
              </a:rPr>
              <a:t>2015  </a:t>
            </a:r>
            <a:r>
              <a:rPr lang="en-US" sz="1200" dirty="0">
                <a:solidFill>
                  <a:prstClr val="white"/>
                </a:solidFill>
                <a:latin typeface="Calibri" charset="0"/>
                <a:cs typeface="Arial" charset="0"/>
              </a:rPr>
              <a:t>Fox Rothschild</a:t>
            </a:r>
          </a:p>
        </p:txBody>
      </p:sp>
    </p:spTree>
    <p:extLst>
      <p:ext uri="{BB962C8B-B14F-4D97-AF65-F5344CB8AC3E}">
        <p14:creationId xmlns:p14="http://schemas.microsoft.com/office/powerpoint/2010/main" val="2408663755"/>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48510"/>
            <a:ext cx="8229600" cy="863161"/>
          </a:xfrm>
        </p:spPr>
        <p:txBody>
          <a:bodyPr>
            <a:normAutofit/>
          </a:bodyPr>
          <a:lstStyle>
            <a:lvl1pPr>
              <a:defRPr sz="2800" baseline="0"/>
            </a:lvl1pPr>
          </a:lstStyle>
          <a:p>
            <a:r>
              <a:rPr lang="en-US" dirty="0" smtClean="0"/>
              <a:t>Contact Name, Esq.</a:t>
            </a:r>
            <a:endParaRPr lang="en-US" dirty="0"/>
          </a:p>
        </p:txBody>
      </p:sp>
      <p:sp>
        <p:nvSpPr>
          <p:cNvPr id="5" name="Slide Number Placeholder 4"/>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3" hasCustomPrompt="1"/>
          </p:nvPr>
        </p:nvSpPr>
        <p:spPr>
          <a:xfrm>
            <a:off x="457200" y="2782395"/>
            <a:ext cx="8229600" cy="1356272"/>
          </a:xfrm>
        </p:spPr>
        <p:txBody>
          <a:bodyPr/>
          <a:lstStyle>
            <a:lvl1pPr marL="0" indent="0" algn="ctr">
              <a:buNone/>
              <a:defRPr/>
            </a:lvl1pPr>
          </a:lstStyle>
          <a:p>
            <a:pPr lvl="0"/>
            <a:r>
              <a:rPr lang="en-US" dirty="0" smtClean="0"/>
              <a:t>###.###.####</a:t>
            </a:r>
            <a:br>
              <a:rPr lang="en-US" dirty="0" smtClean="0"/>
            </a:br>
            <a:r>
              <a:rPr lang="en-US" dirty="0" smtClean="0"/>
              <a:t>name@foxrothschild.com</a:t>
            </a:r>
            <a:endParaRPr lang="en-US" dirty="0"/>
          </a:p>
        </p:txBody>
      </p:sp>
    </p:spTree>
    <p:extLst>
      <p:ext uri="{BB962C8B-B14F-4D97-AF65-F5344CB8AC3E}">
        <p14:creationId xmlns:p14="http://schemas.microsoft.com/office/powerpoint/2010/main" val="3161078036"/>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6691046"/>
      </p:ext>
    </p:extLst>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rm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1816522"/>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lang="en-US" sz="2200" kern="1200" dirty="0" smtClean="0">
                <a:solidFill>
                  <a:schemeClr val="tx1"/>
                </a:solidFill>
                <a:latin typeface="Arial" panose="020B0604020202020204" pitchFamily="34" charset="0"/>
                <a:ea typeface="+mn-ea"/>
                <a:cs typeface="Arial" panose="020B0604020202020204" pitchFamily="34" charset="0"/>
              </a:defRPr>
            </a:lvl1pPr>
            <a:lvl2pPr>
              <a:defRPr lang="en-US" sz="2000" kern="1200" dirty="0" smtClean="0">
                <a:solidFill>
                  <a:schemeClr val="tx1"/>
                </a:solidFill>
                <a:latin typeface="Arial" panose="020B0604020202020204" pitchFamily="34" charset="0"/>
                <a:ea typeface="+mn-ea"/>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907069"/>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lang="en-US" sz="2000" kern="1200" smtClean="0">
                <a:solidFill>
                  <a:schemeClr val="tx1"/>
                </a:solidFill>
                <a:latin typeface="Arial" panose="020B0604020202020204" pitchFamily="34" charset="0"/>
                <a:ea typeface="+mn-ea"/>
                <a:cs typeface="Arial" panose="020B0604020202020204" pitchFamily="34" charset="0"/>
              </a:defRPr>
            </a:lvl1pPr>
            <a:lvl2pPr>
              <a:defRPr sz="2000"/>
            </a:lvl2pPr>
            <a:lvl3pPr>
              <a:defRPr sz="1800"/>
            </a:lvl3pPr>
            <a:lvl4pPr>
              <a:defRPr lang="en-US" sz="1800" kern="1200" dirty="0" smtClean="0">
                <a:solidFill>
                  <a:schemeClr val="tx1"/>
                </a:solidFill>
                <a:latin typeface="Arial" panose="020B0604020202020204" pitchFamily="34" charset="0"/>
                <a:ea typeface="+mn-ea"/>
                <a:cs typeface="Arial" panose="020B0604020202020204" pitchFamily="34" charset="0"/>
              </a:defRPr>
            </a:lvl4pPr>
            <a:lvl5pPr>
              <a:defRPr lang="en-US" sz="1800" kern="12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753121"/>
      </p:ext>
    </p:extLst>
  </p:cSld>
  <p:clrMapOvr>
    <a:masterClrMapping/>
  </p:clrMapOvr>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94733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4"/>
            <a:ext cx="4038600" cy="4525963"/>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4"/>
            <a:ext cx="4038600" cy="4525963"/>
          </a:xfrm>
        </p:spPr>
        <p:txBody>
          <a:bodyPr/>
          <a:lstStyle>
            <a:lvl1pPr>
              <a:defRPr lang="en-US" sz="2200" kern="1200" dirty="0" smtClean="0">
                <a:solidFill>
                  <a:schemeClr val="tx1"/>
                </a:solidFill>
                <a:latin typeface="Arial" panose="020B0604020202020204" pitchFamily="34" charset="0"/>
                <a:ea typeface="+mn-ea"/>
                <a:cs typeface="Arial" panose="020B0604020202020204" pitchFamily="34" charset="0"/>
              </a:defRPr>
            </a:lvl1pPr>
            <a:lvl2pPr>
              <a:defRPr lang="en-US" sz="2000" kern="1200" dirty="0" smtClean="0">
                <a:solidFill>
                  <a:schemeClr val="tx1"/>
                </a:solidFill>
                <a:latin typeface="Arial" panose="020B0604020202020204" pitchFamily="34" charset="0"/>
                <a:ea typeface="+mn-ea"/>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A31A5CBE-A452-49BD-AC21-F37872F13F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5612983"/>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666679"/>
      </p:ext>
    </p:extLst>
  </p:cSld>
  <p:clrMapOvr>
    <a:masterClrMapping/>
  </p:clrMapOvr>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3575050" y="273052"/>
            <a:ext cx="5111750" cy="5853113"/>
          </a:xfrm>
        </p:spPr>
        <p:txBody>
          <a:bodyPr/>
          <a:lstStyle>
            <a:lvl1pPr marL="0" indent="0">
              <a:buNone/>
              <a:defRPr sz="3200" baseline="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an icon to add graphic or video</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963491"/>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861549"/>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457200" y="1587501"/>
            <a:ext cx="8229600" cy="3922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82948431"/>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235825"/>
          </a:xfrm>
        </p:spPr>
        <p:txBody>
          <a:bodyPr vert="eaVert"/>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465222" y="274639"/>
            <a:ext cx="6087979" cy="523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9720337"/>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78862"/>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52"/>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2641196"/>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52"/>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745058"/>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11251" y="2130427"/>
            <a:ext cx="7772400" cy="1470025"/>
          </a:xfrm>
        </p:spPr>
        <p:txBody>
          <a:bodyPr/>
          <a:lstStyle>
            <a:lvl1pPr algn="l">
              <a:defRPr>
                <a:solidFill>
                  <a:srgbClr val="439D39"/>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11251" y="3886200"/>
            <a:ext cx="6400800" cy="1752600"/>
          </a:xfrm>
        </p:spPr>
        <p:txBody>
          <a:bodyPr>
            <a:normAutofit/>
          </a:bodyPr>
          <a:lstStyle>
            <a:lvl1pPr marL="0" indent="0" algn="l">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Esq.</a:t>
            </a:r>
            <a:br>
              <a:rPr lang="en-US" dirty="0" smtClean="0"/>
            </a:br>
            <a:r>
              <a:rPr lang="en-US" dirty="0" smtClean="0"/>
              <a:t>Date</a:t>
            </a:r>
          </a:p>
        </p:txBody>
      </p:sp>
      <p:sp>
        <p:nvSpPr>
          <p:cNvPr id="9" name="Text Box 9"/>
          <p:cNvSpPr txBox="1">
            <a:spLocks noChangeArrowheads="1"/>
          </p:cNvSpPr>
          <p:nvPr/>
        </p:nvSpPr>
        <p:spPr bwMode="auto">
          <a:xfrm>
            <a:off x="5713414" y="6249988"/>
            <a:ext cx="2744787" cy="277812"/>
          </a:xfrm>
          <a:prstGeom prst="rect">
            <a:avLst/>
          </a:prstGeom>
          <a:noFill/>
          <a:ln>
            <a:noFill/>
          </a:ln>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defTabSz="914400" fontAlgn="auto">
              <a:spcBef>
                <a:spcPts val="0"/>
              </a:spcBef>
              <a:spcAft>
                <a:spcPts val="75"/>
              </a:spcAft>
            </a:pPr>
            <a:r>
              <a:rPr lang="en-US" sz="1200" dirty="0">
                <a:solidFill>
                  <a:prstClr val="white"/>
                </a:solidFill>
                <a:latin typeface="Calibri" charset="0"/>
                <a:cs typeface="Arial" charset="0"/>
              </a:rPr>
              <a:t>© </a:t>
            </a:r>
            <a:r>
              <a:rPr lang="en-US" sz="1200" dirty="0" smtClean="0">
                <a:solidFill>
                  <a:prstClr val="white"/>
                </a:solidFill>
                <a:latin typeface="Calibri" charset="0"/>
                <a:cs typeface="Arial" charset="0"/>
              </a:rPr>
              <a:t>2015  </a:t>
            </a:r>
            <a:r>
              <a:rPr lang="en-US" sz="1200" dirty="0">
                <a:solidFill>
                  <a:prstClr val="white"/>
                </a:solidFill>
                <a:latin typeface="Calibri" charset="0"/>
                <a:cs typeface="Arial" charset="0"/>
              </a:rPr>
              <a:t>Fox Rothschild</a:t>
            </a:r>
          </a:p>
        </p:txBody>
      </p:sp>
    </p:spTree>
    <p:extLst>
      <p:ext uri="{BB962C8B-B14F-4D97-AF65-F5344CB8AC3E}">
        <p14:creationId xmlns:p14="http://schemas.microsoft.com/office/powerpoint/2010/main" val="1801495488"/>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48510"/>
            <a:ext cx="8229600" cy="863161"/>
          </a:xfrm>
        </p:spPr>
        <p:txBody>
          <a:bodyPr>
            <a:normAutofit/>
          </a:bodyPr>
          <a:lstStyle>
            <a:lvl1pPr>
              <a:defRPr sz="2800" baseline="0"/>
            </a:lvl1pPr>
          </a:lstStyle>
          <a:p>
            <a:r>
              <a:rPr lang="en-US" dirty="0" smtClean="0"/>
              <a:t>Contact Name, Esq.</a:t>
            </a:r>
            <a:endParaRPr lang="en-US" dirty="0"/>
          </a:p>
        </p:txBody>
      </p:sp>
      <p:sp>
        <p:nvSpPr>
          <p:cNvPr id="5" name="Slide Number Placeholder 4"/>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3" hasCustomPrompt="1"/>
          </p:nvPr>
        </p:nvSpPr>
        <p:spPr>
          <a:xfrm>
            <a:off x="457200" y="2782395"/>
            <a:ext cx="8229600" cy="1356272"/>
          </a:xfrm>
        </p:spPr>
        <p:txBody>
          <a:bodyPr/>
          <a:lstStyle>
            <a:lvl1pPr marL="0" indent="0" algn="ctr">
              <a:buNone/>
              <a:defRPr/>
            </a:lvl1pPr>
          </a:lstStyle>
          <a:p>
            <a:pPr lvl="0"/>
            <a:r>
              <a:rPr lang="en-US" dirty="0" smtClean="0"/>
              <a:t>###.###.####</a:t>
            </a:r>
            <a:br>
              <a:rPr lang="en-US" dirty="0" smtClean="0"/>
            </a:br>
            <a:r>
              <a:rPr lang="en-US" dirty="0" smtClean="0"/>
              <a:t>name@foxrothschild.com</a:t>
            </a:r>
            <a:endParaRPr lang="en-US" dirty="0"/>
          </a:p>
        </p:txBody>
      </p:sp>
    </p:spTree>
    <p:extLst>
      <p:ext uri="{BB962C8B-B14F-4D97-AF65-F5344CB8AC3E}">
        <p14:creationId xmlns:p14="http://schemas.microsoft.com/office/powerpoint/2010/main" val="105698773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6" y="1535113"/>
            <a:ext cx="4041775"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6" y="2174875"/>
            <a:ext cx="4041775" cy="3951288"/>
          </a:xfrm>
        </p:spPr>
        <p:txBody>
          <a:bodyPr/>
          <a:lstStyle>
            <a:lvl1pPr>
              <a:defRPr lang="en-US" sz="2000" kern="1200" smtClean="0">
                <a:solidFill>
                  <a:schemeClr val="tx1"/>
                </a:solidFill>
                <a:latin typeface="Arial" panose="020B0604020202020204" pitchFamily="34" charset="0"/>
                <a:ea typeface="+mn-ea"/>
                <a:cs typeface="Arial" panose="020B0604020202020204" pitchFamily="34" charset="0"/>
              </a:defRPr>
            </a:lvl1pPr>
            <a:lvl2pPr>
              <a:defRPr sz="2000"/>
            </a:lvl2pPr>
            <a:lvl3pPr>
              <a:defRPr sz="1800"/>
            </a:lvl3pPr>
            <a:lvl4pPr>
              <a:defRPr lang="en-US" sz="1800" kern="1200" dirty="0" smtClean="0">
                <a:solidFill>
                  <a:schemeClr val="tx1"/>
                </a:solidFill>
                <a:latin typeface="Arial" panose="020B0604020202020204" pitchFamily="34" charset="0"/>
                <a:ea typeface="+mn-ea"/>
                <a:cs typeface="Arial" panose="020B0604020202020204" pitchFamily="34" charset="0"/>
              </a:defRPr>
            </a:lvl4pPr>
            <a:lvl5pPr>
              <a:defRPr lang="en-US" sz="1800" kern="12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0808BA57-637A-4F18-966C-2CC6F4D05B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95181979"/>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503620"/>
      </p:ext>
    </p:extLst>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rm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689253"/>
      </p:ext>
    </p:extLst>
  </p:cSld>
  <p:clrMapOvr>
    <a:masterClrMapping/>
  </p:clrMapOvr>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lang="en-US" sz="2200" kern="1200" dirty="0" smtClean="0">
                <a:solidFill>
                  <a:schemeClr val="tx1"/>
                </a:solidFill>
                <a:latin typeface="Arial" panose="020B0604020202020204" pitchFamily="34" charset="0"/>
                <a:ea typeface="+mn-ea"/>
                <a:cs typeface="Arial" panose="020B0604020202020204" pitchFamily="34" charset="0"/>
              </a:defRPr>
            </a:lvl1pPr>
            <a:lvl2pPr>
              <a:defRPr lang="en-US" sz="2000" kern="1200" dirty="0" smtClean="0">
                <a:solidFill>
                  <a:schemeClr val="tx1"/>
                </a:solidFill>
                <a:latin typeface="Arial" panose="020B0604020202020204" pitchFamily="34" charset="0"/>
                <a:ea typeface="+mn-ea"/>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405826"/>
      </p:ext>
    </p:extLst>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lang="en-US" sz="2000" kern="1200" smtClean="0">
                <a:solidFill>
                  <a:schemeClr val="tx1"/>
                </a:solidFill>
                <a:latin typeface="Arial" panose="020B0604020202020204" pitchFamily="34" charset="0"/>
                <a:ea typeface="+mn-ea"/>
                <a:cs typeface="Arial" panose="020B0604020202020204" pitchFamily="34" charset="0"/>
              </a:defRPr>
            </a:lvl1pPr>
            <a:lvl2pPr>
              <a:defRPr sz="2000"/>
            </a:lvl2pPr>
            <a:lvl3pPr>
              <a:defRPr sz="1800"/>
            </a:lvl3pPr>
            <a:lvl4pPr>
              <a:defRPr lang="en-US" sz="1800" kern="1200" dirty="0" smtClean="0">
                <a:solidFill>
                  <a:schemeClr val="tx1"/>
                </a:solidFill>
                <a:latin typeface="Arial" panose="020B0604020202020204" pitchFamily="34" charset="0"/>
                <a:ea typeface="+mn-ea"/>
                <a:cs typeface="Arial" panose="020B0604020202020204" pitchFamily="34" charset="0"/>
              </a:defRPr>
            </a:lvl4pPr>
            <a:lvl5pPr>
              <a:defRPr lang="en-US" sz="1800" kern="12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469249"/>
      </p:ext>
    </p:extLst>
  </p:cSld>
  <p:clrMapOvr>
    <a:masterClrMapping/>
  </p:clrMapOvr>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160661"/>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5670418"/>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3575050" y="273052"/>
            <a:ext cx="5111750" cy="5853113"/>
          </a:xfrm>
        </p:spPr>
        <p:txBody>
          <a:bodyPr/>
          <a:lstStyle>
            <a:lvl1pPr marL="0" indent="0">
              <a:buNone/>
              <a:defRPr sz="3200" baseline="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an icon to add graphic or video</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9892675"/>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5295482"/>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457200" y="1587501"/>
            <a:ext cx="8229600" cy="3922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93225686"/>
      </p:ext>
    </p:extLst>
  </p:cSld>
  <p:clrMapOvr>
    <a:masterClrMapping/>
  </p:clrMapOvr>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235825"/>
          </a:xfrm>
        </p:spPr>
        <p:txBody>
          <a:bodyPr vert="eaVert"/>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465222" y="274639"/>
            <a:ext cx="6087979" cy="523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133806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11FB140B-694B-45F5-B395-D61B9184ECB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57774707"/>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03700"/>
      </p:ext>
    </p:extLst>
  </p:cSld>
  <p:clrMapOvr>
    <a:masterClrMapping/>
  </p:clrMapOvr>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52"/>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3006705"/>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52"/>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8815867"/>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11251" y="2130427"/>
            <a:ext cx="7772400" cy="1470025"/>
          </a:xfrm>
        </p:spPr>
        <p:txBody>
          <a:bodyPr/>
          <a:lstStyle>
            <a:lvl1pPr algn="l">
              <a:defRPr>
                <a:solidFill>
                  <a:srgbClr val="439D39"/>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11251" y="3886200"/>
            <a:ext cx="6400800" cy="1752600"/>
          </a:xfrm>
        </p:spPr>
        <p:txBody>
          <a:bodyPr>
            <a:normAutofit/>
          </a:bodyPr>
          <a:lstStyle>
            <a:lvl1pPr marL="0" indent="0" algn="l">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Esq.</a:t>
            </a:r>
            <a:br>
              <a:rPr lang="en-US" dirty="0" smtClean="0"/>
            </a:br>
            <a:r>
              <a:rPr lang="en-US" dirty="0" smtClean="0"/>
              <a:t>Date</a:t>
            </a:r>
          </a:p>
        </p:txBody>
      </p:sp>
      <p:sp>
        <p:nvSpPr>
          <p:cNvPr id="9" name="Text Box 9"/>
          <p:cNvSpPr txBox="1">
            <a:spLocks noChangeArrowheads="1"/>
          </p:cNvSpPr>
          <p:nvPr/>
        </p:nvSpPr>
        <p:spPr bwMode="auto">
          <a:xfrm>
            <a:off x="5713414" y="6249988"/>
            <a:ext cx="2744787" cy="277812"/>
          </a:xfrm>
          <a:prstGeom prst="rect">
            <a:avLst/>
          </a:prstGeom>
          <a:noFill/>
          <a:ln>
            <a:noFill/>
          </a:ln>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defTabSz="914400" fontAlgn="auto">
              <a:spcBef>
                <a:spcPts val="0"/>
              </a:spcBef>
              <a:spcAft>
                <a:spcPts val="75"/>
              </a:spcAft>
            </a:pPr>
            <a:r>
              <a:rPr lang="en-US" sz="1200" dirty="0">
                <a:solidFill>
                  <a:prstClr val="white"/>
                </a:solidFill>
                <a:latin typeface="Calibri" charset="0"/>
                <a:cs typeface="Arial" charset="0"/>
              </a:rPr>
              <a:t>© </a:t>
            </a:r>
            <a:r>
              <a:rPr lang="en-US" sz="1200" dirty="0" smtClean="0">
                <a:solidFill>
                  <a:prstClr val="white"/>
                </a:solidFill>
                <a:latin typeface="Calibri" charset="0"/>
                <a:cs typeface="Arial" charset="0"/>
              </a:rPr>
              <a:t>2015  </a:t>
            </a:r>
            <a:r>
              <a:rPr lang="en-US" sz="1200" dirty="0">
                <a:solidFill>
                  <a:prstClr val="white"/>
                </a:solidFill>
                <a:latin typeface="Calibri" charset="0"/>
                <a:cs typeface="Arial" charset="0"/>
              </a:rPr>
              <a:t>Fox Rothschild</a:t>
            </a:r>
          </a:p>
        </p:txBody>
      </p:sp>
    </p:spTree>
    <p:extLst>
      <p:ext uri="{BB962C8B-B14F-4D97-AF65-F5344CB8AC3E}">
        <p14:creationId xmlns:p14="http://schemas.microsoft.com/office/powerpoint/2010/main" val="3471631971"/>
      </p:ext>
    </p:extLst>
  </p:cSld>
  <p:clrMapOvr>
    <a:masterClrMapping/>
  </p:clrMapOvr>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48510"/>
            <a:ext cx="8229600" cy="863161"/>
          </a:xfrm>
        </p:spPr>
        <p:txBody>
          <a:bodyPr>
            <a:normAutofit/>
          </a:bodyPr>
          <a:lstStyle>
            <a:lvl1pPr>
              <a:defRPr sz="2800" baseline="0"/>
            </a:lvl1pPr>
          </a:lstStyle>
          <a:p>
            <a:r>
              <a:rPr lang="en-US" dirty="0" smtClean="0"/>
              <a:t>Contact Name, Esq.</a:t>
            </a:r>
            <a:endParaRPr lang="en-US" dirty="0"/>
          </a:p>
        </p:txBody>
      </p:sp>
      <p:sp>
        <p:nvSpPr>
          <p:cNvPr id="5" name="Slide Number Placeholder 4"/>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3" hasCustomPrompt="1"/>
          </p:nvPr>
        </p:nvSpPr>
        <p:spPr>
          <a:xfrm>
            <a:off x="457200" y="2782395"/>
            <a:ext cx="8229600" cy="1356272"/>
          </a:xfrm>
        </p:spPr>
        <p:txBody>
          <a:bodyPr/>
          <a:lstStyle>
            <a:lvl1pPr marL="0" indent="0" algn="ctr">
              <a:buNone/>
              <a:defRPr/>
            </a:lvl1pPr>
          </a:lstStyle>
          <a:p>
            <a:pPr lvl="0"/>
            <a:r>
              <a:rPr lang="en-US" dirty="0" smtClean="0"/>
              <a:t>###.###.####</a:t>
            </a:r>
            <a:br>
              <a:rPr lang="en-US" dirty="0" smtClean="0"/>
            </a:br>
            <a:r>
              <a:rPr lang="en-US" dirty="0" smtClean="0"/>
              <a:t>name@foxrothschild.com</a:t>
            </a:r>
            <a:endParaRPr lang="en-US" dirty="0"/>
          </a:p>
        </p:txBody>
      </p:sp>
    </p:spTree>
    <p:extLst>
      <p:ext uri="{BB962C8B-B14F-4D97-AF65-F5344CB8AC3E}">
        <p14:creationId xmlns:p14="http://schemas.microsoft.com/office/powerpoint/2010/main" val="912782036"/>
      </p:ext>
    </p:extLst>
  </p:cSld>
  <p:clrMapOvr>
    <a:masterClrMapping/>
  </p:clrMapOvr>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019024"/>
      </p:ext>
    </p:extLst>
  </p:cSld>
  <p:clrMapOvr>
    <a:masterClrMapping/>
  </p:clrMapOvr>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rm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573190"/>
      </p:ext>
    </p:extLst>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lang="en-US" sz="2200" kern="1200" dirty="0" smtClean="0">
                <a:solidFill>
                  <a:schemeClr val="tx1"/>
                </a:solidFill>
                <a:latin typeface="Arial" panose="020B0604020202020204" pitchFamily="34" charset="0"/>
                <a:ea typeface="+mn-ea"/>
                <a:cs typeface="Arial" panose="020B0604020202020204" pitchFamily="34" charset="0"/>
              </a:defRPr>
            </a:lvl1pPr>
            <a:lvl2pPr>
              <a:defRPr lang="en-US" sz="2000" kern="1200" dirty="0" smtClean="0">
                <a:solidFill>
                  <a:schemeClr val="tx1"/>
                </a:solidFill>
                <a:latin typeface="Arial" panose="020B0604020202020204" pitchFamily="34" charset="0"/>
                <a:ea typeface="+mn-ea"/>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0662976"/>
      </p:ext>
    </p:extLst>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lang="en-US" sz="2000" kern="1200" smtClean="0">
                <a:solidFill>
                  <a:schemeClr val="tx1"/>
                </a:solidFill>
                <a:latin typeface="Arial" panose="020B0604020202020204" pitchFamily="34" charset="0"/>
                <a:ea typeface="+mn-ea"/>
                <a:cs typeface="Arial" panose="020B0604020202020204" pitchFamily="34" charset="0"/>
              </a:defRPr>
            </a:lvl1pPr>
            <a:lvl2pPr>
              <a:defRPr sz="2000"/>
            </a:lvl2pPr>
            <a:lvl3pPr>
              <a:defRPr sz="1800"/>
            </a:lvl3pPr>
            <a:lvl4pPr>
              <a:defRPr lang="en-US" sz="1800" kern="1200" dirty="0" smtClean="0">
                <a:solidFill>
                  <a:schemeClr val="tx1"/>
                </a:solidFill>
                <a:latin typeface="Arial" panose="020B0604020202020204" pitchFamily="34" charset="0"/>
                <a:ea typeface="+mn-ea"/>
                <a:cs typeface="Arial" panose="020B0604020202020204" pitchFamily="34" charset="0"/>
              </a:defRPr>
            </a:lvl4pPr>
            <a:lvl5pPr>
              <a:defRPr lang="en-US" sz="1800" kern="12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036242"/>
      </p:ext>
    </p:extLst>
  </p:cSld>
  <p:clrMapOvr>
    <a:masterClrMapping/>
  </p:clrMapOvr>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660043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76934140-1DDC-4573-87EE-0FB32DCE47B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6219935"/>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7780395"/>
      </p:ext>
    </p:extLst>
  </p:cSld>
  <p:clrMapOvr>
    <a:masterClrMapping/>
  </p:clrMapOvr>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3575050" y="273052"/>
            <a:ext cx="5111750" cy="5853113"/>
          </a:xfrm>
        </p:spPr>
        <p:txBody>
          <a:bodyPr/>
          <a:lstStyle>
            <a:lvl1pPr marL="0" indent="0">
              <a:buNone/>
              <a:defRPr sz="3200" baseline="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an icon to add graphic or video</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472504"/>
      </p:ext>
    </p:extLst>
  </p:cSld>
  <p:clrMapOvr>
    <a:masterClrMapping/>
  </p:clrMapOvr>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7810381"/>
      </p:ext>
    </p:extLst>
  </p:cSld>
  <p:clrMapOvr>
    <a:masterClrMapping/>
  </p:clrMapOvr>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457200" y="1587501"/>
            <a:ext cx="8229600" cy="3922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91712173"/>
      </p:ext>
    </p:extLst>
  </p:cSld>
  <p:clrMapOvr>
    <a:masterClrMapping/>
  </p:clrMapOvr>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235825"/>
          </a:xfrm>
        </p:spPr>
        <p:txBody>
          <a:bodyPr vert="eaVert"/>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465222" y="274639"/>
            <a:ext cx="6087979" cy="523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6073865"/>
      </p:ext>
    </p:extLst>
  </p:cSld>
  <p:clrMapOvr>
    <a:masterClrMapping/>
  </p:clrMapOvr>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695217"/>
      </p:ext>
    </p:extLst>
  </p:cSld>
  <p:clrMapOvr>
    <a:masterClrMapping/>
  </p:clrMapOvr>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52"/>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7081943"/>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52"/>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982236"/>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11251" y="2130427"/>
            <a:ext cx="7772400" cy="1470025"/>
          </a:xfrm>
        </p:spPr>
        <p:txBody>
          <a:bodyPr/>
          <a:lstStyle>
            <a:lvl1pPr algn="l">
              <a:defRPr>
                <a:solidFill>
                  <a:srgbClr val="439D39"/>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11251" y="3886200"/>
            <a:ext cx="6400800" cy="1752600"/>
          </a:xfrm>
        </p:spPr>
        <p:txBody>
          <a:bodyPr>
            <a:normAutofit/>
          </a:bodyPr>
          <a:lstStyle>
            <a:lvl1pPr marL="0" indent="0" algn="l">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Esq.</a:t>
            </a:r>
            <a:br>
              <a:rPr lang="en-US" dirty="0" smtClean="0"/>
            </a:br>
            <a:r>
              <a:rPr lang="en-US" dirty="0" smtClean="0"/>
              <a:t>Date</a:t>
            </a:r>
          </a:p>
        </p:txBody>
      </p:sp>
      <p:sp>
        <p:nvSpPr>
          <p:cNvPr id="9" name="Text Box 9"/>
          <p:cNvSpPr txBox="1">
            <a:spLocks noChangeArrowheads="1"/>
          </p:cNvSpPr>
          <p:nvPr/>
        </p:nvSpPr>
        <p:spPr bwMode="auto">
          <a:xfrm>
            <a:off x="5713414" y="6249988"/>
            <a:ext cx="2744787" cy="277812"/>
          </a:xfrm>
          <a:prstGeom prst="rect">
            <a:avLst/>
          </a:prstGeom>
          <a:noFill/>
          <a:ln>
            <a:noFill/>
          </a:ln>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defTabSz="914400" fontAlgn="auto">
              <a:spcBef>
                <a:spcPts val="0"/>
              </a:spcBef>
              <a:spcAft>
                <a:spcPts val="75"/>
              </a:spcAft>
            </a:pPr>
            <a:r>
              <a:rPr lang="en-US" sz="1200" dirty="0">
                <a:solidFill>
                  <a:prstClr val="white"/>
                </a:solidFill>
                <a:latin typeface="Calibri" charset="0"/>
                <a:cs typeface="Arial" charset="0"/>
              </a:rPr>
              <a:t>© </a:t>
            </a:r>
            <a:r>
              <a:rPr lang="en-US" sz="1200" dirty="0" smtClean="0">
                <a:solidFill>
                  <a:prstClr val="white"/>
                </a:solidFill>
                <a:latin typeface="Calibri" charset="0"/>
                <a:cs typeface="Arial" charset="0"/>
              </a:rPr>
              <a:t>2015  </a:t>
            </a:r>
            <a:r>
              <a:rPr lang="en-US" sz="1200" dirty="0">
                <a:solidFill>
                  <a:prstClr val="white"/>
                </a:solidFill>
                <a:latin typeface="Calibri" charset="0"/>
                <a:cs typeface="Arial" charset="0"/>
              </a:rPr>
              <a:t>Fox Rothschild</a:t>
            </a:r>
          </a:p>
        </p:txBody>
      </p:sp>
    </p:spTree>
    <p:extLst>
      <p:ext uri="{BB962C8B-B14F-4D97-AF65-F5344CB8AC3E}">
        <p14:creationId xmlns:p14="http://schemas.microsoft.com/office/powerpoint/2010/main" val="806417"/>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48510"/>
            <a:ext cx="8229600" cy="863161"/>
          </a:xfrm>
        </p:spPr>
        <p:txBody>
          <a:bodyPr>
            <a:normAutofit/>
          </a:bodyPr>
          <a:lstStyle>
            <a:lvl1pPr>
              <a:defRPr sz="2800" baseline="0"/>
            </a:lvl1pPr>
          </a:lstStyle>
          <a:p>
            <a:r>
              <a:rPr lang="en-US" dirty="0" smtClean="0"/>
              <a:t>Contact Name, Esq.</a:t>
            </a:r>
            <a:endParaRPr lang="en-US" dirty="0"/>
          </a:p>
        </p:txBody>
      </p:sp>
      <p:sp>
        <p:nvSpPr>
          <p:cNvPr id="5" name="Slide Number Placeholder 4"/>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3" hasCustomPrompt="1"/>
          </p:nvPr>
        </p:nvSpPr>
        <p:spPr>
          <a:xfrm>
            <a:off x="457200" y="2782395"/>
            <a:ext cx="8229600" cy="1356272"/>
          </a:xfrm>
        </p:spPr>
        <p:txBody>
          <a:bodyPr/>
          <a:lstStyle>
            <a:lvl1pPr marL="0" indent="0" algn="ctr">
              <a:buNone/>
              <a:defRPr/>
            </a:lvl1pPr>
          </a:lstStyle>
          <a:p>
            <a:pPr lvl="0"/>
            <a:r>
              <a:rPr lang="en-US" dirty="0" smtClean="0"/>
              <a:t>###.###.####</a:t>
            </a:r>
            <a:br>
              <a:rPr lang="en-US" dirty="0" smtClean="0"/>
            </a:br>
            <a:r>
              <a:rPr lang="en-US" dirty="0" smtClean="0"/>
              <a:t>name@foxrothschild.com</a:t>
            </a:r>
            <a:endParaRPr lang="en-US" dirty="0"/>
          </a:p>
        </p:txBody>
      </p:sp>
    </p:spTree>
    <p:extLst>
      <p:ext uri="{BB962C8B-B14F-4D97-AF65-F5344CB8AC3E}">
        <p14:creationId xmlns:p14="http://schemas.microsoft.com/office/powerpoint/2010/main" val="329460476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marL="0" indent="0">
              <a:buNone/>
              <a:defRPr sz="3200" baseline="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19B8D7F-7B09-4ADF-BD1C-B972B728A25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7663550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399280"/>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rm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635212"/>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lang="en-US" sz="2200" kern="1200" dirty="0" smtClean="0">
                <a:solidFill>
                  <a:schemeClr val="tx1"/>
                </a:solidFill>
                <a:latin typeface="Arial" panose="020B0604020202020204" pitchFamily="34" charset="0"/>
                <a:ea typeface="+mn-ea"/>
                <a:cs typeface="Arial" panose="020B0604020202020204" pitchFamily="34" charset="0"/>
              </a:defRPr>
            </a:lvl1pPr>
            <a:lvl2pPr>
              <a:defRPr lang="en-US" sz="2000" kern="1200" dirty="0" smtClean="0">
                <a:solidFill>
                  <a:schemeClr val="tx1"/>
                </a:solidFill>
                <a:latin typeface="Arial" panose="020B0604020202020204" pitchFamily="34" charset="0"/>
                <a:ea typeface="+mn-ea"/>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8444239"/>
      </p:ext>
    </p:extLst>
  </p:cSld>
  <p:clrMapOvr>
    <a:masterClrMapping/>
  </p:clrMapOvr>
  <p:timing>
    <p:tnLst>
      <p:par>
        <p:cTn id="1" dur="indefinite" restart="never" nodeType="tmRoot"/>
      </p:par>
    </p:tnLst>
  </p:timing>
</p:sldLayout>
</file>

<file path=ppt/slideLayouts/slideLayout3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lang="en-US" sz="2000" kern="1200" smtClean="0">
                <a:solidFill>
                  <a:schemeClr val="tx1"/>
                </a:solidFill>
                <a:latin typeface="Arial" panose="020B0604020202020204" pitchFamily="34" charset="0"/>
                <a:ea typeface="+mn-ea"/>
                <a:cs typeface="Arial" panose="020B0604020202020204" pitchFamily="34" charset="0"/>
              </a:defRPr>
            </a:lvl1pPr>
            <a:lvl2pPr>
              <a:defRPr sz="2000"/>
            </a:lvl2pPr>
            <a:lvl3pPr>
              <a:defRPr sz="1800"/>
            </a:lvl3pPr>
            <a:lvl4pPr>
              <a:defRPr lang="en-US" sz="1800" kern="1200" dirty="0" smtClean="0">
                <a:solidFill>
                  <a:schemeClr val="tx1"/>
                </a:solidFill>
                <a:latin typeface="Arial" panose="020B0604020202020204" pitchFamily="34" charset="0"/>
                <a:ea typeface="+mn-ea"/>
                <a:cs typeface="Arial" panose="020B0604020202020204" pitchFamily="34" charset="0"/>
              </a:defRPr>
            </a:lvl4pPr>
            <a:lvl5pPr>
              <a:defRPr lang="en-US" sz="1800" kern="12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734472"/>
      </p:ext>
    </p:extLst>
  </p:cSld>
  <p:clrMapOvr>
    <a:masterClrMapping/>
  </p:clrMapOvr>
  <p:timing>
    <p:tnLst>
      <p:par>
        <p:cTn id="1" dur="indefinite" restart="never" nodeType="tmRoot"/>
      </p:par>
    </p:tnLst>
  </p:timing>
</p:sldLayout>
</file>

<file path=ppt/slideLayouts/slideLayout3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3976613"/>
      </p:ext>
    </p:extLst>
  </p:cSld>
  <p:clrMapOvr>
    <a:masterClrMapping/>
  </p:clrMapOvr>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8352061"/>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3575050" y="273052"/>
            <a:ext cx="5111750" cy="5853113"/>
          </a:xfrm>
        </p:spPr>
        <p:txBody>
          <a:bodyPr/>
          <a:lstStyle>
            <a:lvl1pPr marL="0" indent="0">
              <a:buNone/>
              <a:defRPr sz="3200" baseline="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an icon to add graphic or video</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393210"/>
      </p:ext>
    </p:extLst>
  </p:cSld>
  <p:clrMapOvr>
    <a:masterClrMapping/>
  </p:clrMapOvr>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966600"/>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457200" y="1587501"/>
            <a:ext cx="8229600" cy="3922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23050936"/>
      </p:ext>
    </p:extLst>
  </p:cSld>
  <p:clrMapOvr>
    <a:masterClrMapping/>
  </p:clrMapOvr>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235825"/>
          </a:xfrm>
        </p:spPr>
        <p:txBody>
          <a:bodyPr vert="eaVert"/>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465222" y="274639"/>
            <a:ext cx="6087979" cy="523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197375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B2956B7-9ADC-48CD-8871-B429C98A16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18787949"/>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5901166"/>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52"/>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936251"/>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52"/>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722877"/>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11251" y="2130427"/>
            <a:ext cx="7772400" cy="1470025"/>
          </a:xfrm>
        </p:spPr>
        <p:txBody>
          <a:bodyPr/>
          <a:lstStyle>
            <a:lvl1pPr algn="l">
              <a:defRPr>
                <a:solidFill>
                  <a:srgbClr val="439D39"/>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11251" y="3886200"/>
            <a:ext cx="6400800" cy="1752600"/>
          </a:xfrm>
        </p:spPr>
        <p:txBody>
          <a:bodyPr>
            <a:normAutofit/>
          </a:bodyPr>
          <a:lstStyle>
            <a:lvl1pPr marL="0" indent="0" algn="l">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Esq.</a:t>
            </a:r>
            <a:br>
              <a:rPr lang="en-US" dirty="0" smtClean="0"/>
            </a:br>
            <a:r>
              <a:rPr lang="en-US" dirty="0" smtClean="0"/>
              <a:t>Date</a:t>
            </a:r>
          </a:p>
        </p:txBody>
      </p:sp>
      <p:sp>
        <p:nvSpPr>
          <p:cNvPr id="9" name="Text Box 9"/>
          <p:cNvSpPr txBox="1">
            <a:spLocks noChangeArrowheads="1"/>
          </p:cNvSpPr>
          <p:nvPr/>
        </p:nvSpPr>
        <p:spPr bwMode="auto">
          <a:xfrm>
            <a:off x="5713414" y="6249988"/>
            <a:ext cx="2744787" cy="277812"/>
          </a:xfrm>
          <a:prstGeom prst="rect">
            <a:avLst/>
          </a:prstGeom>
          <a:noFill/>
          <a:ln>
            <a:noFill/>
          </a:ln>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defTabSz="914400" fontAlgn="auto">
              <a:spcBef>
                <a:spcPts val="0"/>
              </a:spcBef>
              <a:spcAft>
                <a:spcPts val="75"/>
              </a:spcAft>
            </a:pPr>
            <a:r>
              <a:rPr lang="en-US" sz="1200" dirty="0">
                <a:solidFill>
                  <a:prstClr val="white"/>
                </a:solidFill>
                <a:latin typeface="Calibri" charset="0"/>
                <a:cs typeface="Arial" charset="0"/>
              </a:rPr>
              <a:t>© </a:t>
            </a:r>
            <a:r>
              <a:rPr lang="en-US" sz="1200" dirty="0" smtClean="0">
                <a:solidFill>
                  <a:prstClr val="white"/>
                </a:solidFill>
                <a:latin typeface="Calibri" charset="0"/>
                <a:cs typeface="Arial" charset="0"/>
              </a:rPr>
              <a:t>2015  </a:t>
            </a:r>
            <a:r>
              <a:rPr lang="en-US" sz="1200" dirty="0">
                <a:solidFill>
                  <a:prstClr val="white"/>
                </a:solidFill>
                <a:latin typeface="Calibri" charset="0"/>
                <a:cs typeface="Arial" charset="0"/>
              </a:rPr>
              <a:t>Fox Rothschild</a:t>
            </a:r>
          </a:p>
        </p:txBody>
      </p:sp>
    </p:spTree>
    <p:extLst>
      <p:ext uri="{BB962C8B-B14F-4D97-AF65-F5344CB8AC3E}">
        <p14:creationId xmlns:p14="http://schemas.microsoft.com/office/powerpoint/2010/main" val="12391188"/>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48510"/>
            <a:ext cx="8229600" cy="863161"/>
          </a:xfrm>
        </p:spPr>
        <p:txBody>
          <a:bodyPr>
            <a:normAutofit/>
          </a:bodyPr>
          <a:lstStyle>
            <a:lvl1pPr>
              <a:defRPr sz="2800" baseline="0"/>
            </a:lvl1pPr>
          </a:lstStyle>
          <a:p>
            <a:r>
              <a:rPr lang="en-US" dirty="0" smtClean="0"/>
              <a:t>Contact Name, Esq.</a:t>
            </a:r>
            <a:endParaRPr lang="en-US" dirty="0"/>
          </a:p>
        </p:txBody>
      </p:sp>
      <p:sp>
        <p:nvSpPr>
          <p:cNvPr id="5" name="Slide Number Placeholder 4"/>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3" hasCustomPrompt="1"/>
          </p:nvPr>
        </p:nvSpPr>
        <p:spPr>
          <a:xfrm>
            <a:off x="457200" y="2782395"/>
            <a:ext cx="8229600" cy="1356272"/>
          </a:xfrm>
        </p:spPr>
        <p:txBody>
          <a:bodyPr/>
          <a:lstStyle>
            <a:lvl1pPr marL="0" indent="0" algn="ctr">
              <a:buNone/>
              <a:defRPr/>
            </a:lvl1pPr>
          </a:lstStyle>
          <a:p>
            <a:pPr lvl="0"/>
            <a:r>
              <a:rPr lang="en-US" dirty="0" smtClean="0"/>
              <a:t>###.###.####</a:t>
            </a:r>
            <a:br>
              <a:rPr lang="en-US" dirty="0" smtClean="0"/>
            </a:br>
            <a:r>
              <a:rPr lang="en-US" dirty="0" smtClean="0"/>
              <a:t>name@foxrothschild.com</a:t>
            </a:r>
            <a:endParaRPr lang="en-US" dirty="0"/>
          </a:p>
        </p:txBody>
      </p:sp>
    </p:spTree>
    <p:extLst>
      <p:ext uri="{BB962C8B-B14F-4D97-AF65-F5344CB8AC3E}">
        <p14:creationId xmlns:p14="http://schemas.microsoft.com/office/powerpoint/2010/main" val="3241174500"/>
      </p:ext>
    </p:extLst>
  </p:cSld>
  <p:clrMapOvr>
    <a:masterClrMapping/>
  </p:clrMapOvr>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0204134"/>
      </p:ext>
    </p:extLst>
  </p:cSld>
  <p:clrMapOvr>
    <a:masterClrMapping/>
  </p:clrMapOvr>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rm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967645"/>
      </p:ext>
    </p:extLst>
  </p:cSld>
  <p:clrMapOvr>
    <a:masterClrMapping/>
  </p:clrMapOvr>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lang="en-US" sz="2200" kern="1200" dirty="0" smtClean="0">
                <a:solidFill>
                  <a:schemeClr val="tx1"/>
                </a:solidFill>
                <a:latin typeface="Arial" panose="020B0604020202020204" pitchFamily="34" charset="0"/>
                <a:ea typeface="+mn-ea"/>
                <a:cs typeface="Arial" panose="020B0604020202020204" pitchFamily="34" charset="0"/>
              </a:defRPr>
            </a:lvl1pPr>
            <a:lvl2pPr>
              <a:defRPr lang="en-US" sz="2000" kern="1200" dirty="0" smtClean="0">
                <a:solidFill>
                  <a:schemeClr val="tx1"/>
                </a:solidFill>
                <a:latin typeface="Arial" panose="020B0604020202020204" pitchFamily="34" charset="0"/>
                <a:ea typeface="+mn-ea"/>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500098"/>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lang="en-US" sz="2000" kern="1200" smtClean="0">
                <a:solidFill>
                  <a:schemeClr val="tx1"/>
                </a:solidFill>
                <a:latin typeface="Arial" panose="020B0604020202020204" pitchFamily="34" charset="0"/>
                <a:ea typeface="+mn-ea"/>
                <a:cs typeface="Arial" panose="020B0604020202020204" pitchFamily="34" charset="0"/>
              </a:defRPr>
            </a:lvl1pPr>
            <a:lvl2pPr>
              <a:defRPr sz="2000"/>
            </a:lvl2pPr>
            <a:lvl3pPr>
              <a:defRPr sz="1800"/>
            </a:lvl3pPr>
            <a:lvl4pPr>
              <a:defRPr lang="en-US" sz="1800" kern="1200" dirty="0" smtClean="0">
                <a:solidFill>
                  <a:schemeClr val="tx1"/>
                </a:solidFill>
                <a:latin typeface="Arial" panose="020B0604020202020204" pitchFamily="34" charset="0"/>
                <a:ea typeface="+mn-ea"/>
                <a:cs typeface="Arial" panose="020B0604020202020204" pitchFamily="34" charset="0"/>
              </a:defRPr>
            </a:lvl4pPr>
            <a:lvl5pPr>
              <a:defRPr lang="en-US" sz="1800" kern="12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6579276"/>
      </p:ext>
    </p:extLst>
  </p:cSld>
  <p:clrMapOvr>
    <a:masterClrMapping/>
  </p:clrMapOvr>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301687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457200" y="1587500"/>
            <a:ext cx="8229600" cy="3922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4"/>
          </p:nvPr>
        </p:nvSpPr>
        <p:spPr/>
        <p:txBody>
          <a:bodyPr/>
          <a:lstStyle>
            <a:lvl1pPr>
              <a:defRPr/>
            </a:lvl1pPr>
          </a:lstStyle>
          <a:p>
            <a:pPr>
              <a:defRPr/>
            </a:pPr>
            <a:fld id="{50C5E351-99DB-4A87-ACA8-39457B6373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4331308"/>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5895796"/>
      </p:ext>
    </p:extLst>
  </p:cSld>
  <p:clrMapOvr>
    <a:masterClrMapping/>
  </p:clrMapOvr>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3575050" y="273052"/>
            <a:ext cx="5111750" cy="5853113"/>
          </a:xfrm>
        </p:spPr>
        <p:txBody>
          <a:bodyPr/>
          <a:lstStyle>
            <a:lvl1pPr marL="0" indent="0">
              <a:buNone/>
              <a:defRPr sz="3200" baseline="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an icon to add graphic or video</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6131365"/>
      </p:ext>
    </p:extLst>
  </p:cSld>
  <p:clrMapOvr>
    <a:masterClrMapping/>
  </p:clrMapOvr>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110138"/>
      </p:ext>
    </p:extLst>
  </p:cSld>
  <p:clrMapOvr>
    <a:masterClrMapping/>
  </p:clrMapOvr>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457200" y="1587501"/>
            <a:ext cx="8229600" cy="3922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2052895"/>
      </p:ext>
    </p:extLst>
  </p:cSld>
  <p:clrMapOvr>
    <a:masterClrMapping/>
  </p:clrMapOvr>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235825"/>
          </a:xfrm>
        </p:spPr>
        <p:txBody>
          <a:bodyPr vert="eaVert"/>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465222" y="274639"/>
            <a:ext cx="6087979" cy="523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79032266"/>
      </p:ext>
    </p:extLst>
  </p:cSld>
  <p:clrMapOvr>
    <a:masterClrMapping/>
  </p:clrMapOvr>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6598301"/>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52"/>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618736"/>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52"/>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808348"/>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11251" y="2130427"/>
            <a:ext cx="7772400" cy="1470025"/>
          </a:xfrm>
        </p:spPr>
        <p:txBody>
          <a:bodyPr/>
          <a:lstStyle>
            <a:lvl1pPr algn="l">
              <a:defRPr>
                <a:solidFill>
                  <a:srgbClr val="439D39"/>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11251" y="3886200"/>
            <a:ext cx="6400800" cy="1752600"/>
          </a:xfrm>
        </p:spPr>
        <p:txBody>
          <a:bodyPr>
            <a:normAutofit/>
          </a:bodyPr>
          <a:lstStyle>
            <a:lvl1pPr marL="0" indent="0" algn="l">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Esq.</a:t>
            </a:r>
            <a:br>
              <a:rPr lang="en-US" dirty="0" smtClean="0"/>
            </a:br>
            <a:r>
              <a:rPr lang="en-US" dirty="0" smtClean="0"/>
              <a:t>Date</a:t>
            </a:r>
          </a:p>
        </p:txBody>
      </p:sp>
      <p:sp>
        <p:nvSpPr>
          <p:cNvPr id="9" name="Text Box 9"/>
          <p:cNvSpPr txBox="1">
            <a:spLocks noChangeArrowheads="1"/>
          </p:cNvSpPr>
          <p:nvPr/>
        </p:nvSpPr>
        <p:spPr bwMode="auto">
          <a:xfrm>
            <a:off x="5713414" y="6249988"/>
            <a:ext cx="2744787" cy="277812"/>
          </a:xfrm>
          <a:prstGeom prst="rect">
            <a:avLst/>
          </a:prstGeom>
          <a:noFill/>
          <a:ln>
            <a:noFill/>
          </a:ln>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defTabSz="914400" fontAlgn="auto">
              <a:spcBef>
                <a:spcPts val="0"/>
              </a:spcBef>
              <a:spcAft>
                <a:spcPts val="75"/>
              </a:spcAft>
            </a:pPr>
            <a:r>
              <a:rPr lang="en-US" sz="1200" dirty="0">
                <a:solidFill>
                  <a:prstClr val="white"/>
                </a:solidFill>
                <a:latin typeface="Calibri" charset="0"/>
                <a:cs typeface="Arial" charset="0"/>
              </a:rPr>
              <a:t>© </a:t>
            </a:r>
            <a:r>
              <a:rPr lang="en-US" sz="1200" dirty="0" smtClean="0">
                <a:solidFill>
                  <a:prstClr val="white"/>
                </a:solidFill>
                <a:latin typeface="Calibri" charset="0"/>
                <a:cs typeface="Arial" charset="0"/>
              </a:rPr>
              <a:t>2015  </a:t>
            </a:r>
            <a:r>
              <a:rPr lang="en-US" sz="1200" dirty="0">
                <a:solidFill>
                  <a:prstClr val="white"/>
                </a:solidFill>
                <a:latin typeface="Calibri" charset="0"/>
                <a:cs typeface="Arial" charset="0"/>
              </a:rPr>
              <a:t>Fox Rothschild</a:t>
            </a:r>
          </a:p>
        </p:txBody>
      </p:sp>
    </p:spTree>
    <p:extLst>
      <p:ext uri="{BB962C8B-B14F-4D97-AF65-F5344CB8AC3E}">
        <p14:creationId xmlns:p14="http://schemas.microsoft.com/office/powerpoint/2010/main" val="838258192"/>
      </p:ext>
    </p:extLst>
  </p:cSld>
  <p:clrMapOvr>
    <a:masterClrMapping/>
  </p:clrMapOvr>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48510"/>
            <a:ext cx="8229600" cy="863161"/>
          </a:xfrm>
        </p:spPr>
        <p:txBody>
          <a:bodyPr>
            <a:normAutofit/>
          </a:bodyPr>
          <a:lstStyle>
            <a:lvl1pPr>
              <a:defRPr sz="2800" baseline="0"/>
            </a:lvl1pPr>
          </a:lstStyle>
          <a:p>
            <a:r>
              <a:rPr lang="en-US" dirty="0" smtClean="0"/>
              <a:t>Contact Name, Esq.</a:t>
            </a:r>
            <a:endParaRPr lang="en-US" dirty="0"/>
          </a:p>
        </p:txBody>
      </p:sp>
      <p:sp>
        <p:nvSpPr>
          <p:cNvPr id="5" name="Slide Number Placeholder 4"/>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3" hasCustomPrompt="1"/>
          </p:nvPr>
        </p:nvSpPr>
        <p:spPr>
          <a:xfrm>
            <a:off x="457200" y="2782395"/>
            <a:ext cx="8229600" cy="1356272"/>
          </a:xfrm>
        </p:spPr>
        <p:txBody>
          <a:bodyPr/>
          <a:lstStyle>
            <a:lvl1pPr marL="0" indent="0" algn="ctr">
              <a:buNone/>
              <a:defRPr/>
            </a:lvl1pPr>
          </a:lstStyle>
          <a:p>
            <a:pPr lvl="0"/>
            <a:r>
              <a:rPr lang="en-US" dirty="0" smtClean="0"/>
              <a:t>###.###.####</a:t>
            </a:r>
            <a:br>
              <a:rPr lang="en-US" dirty="0" smtClean="0"/>
            </a:br>
            <a:r>
              <a:rPr lang="en-US" dirty="0" smtClean="0"/>
              <a:t>name@foxrothschild.com</a:t>
            </a:r>
            <a:endParaRPr lang="en-US" dirty="0"/>
          </a:p>
        </p:txBody>
      </p:sp>
    </p:spTree>
    <p:extLst>
      <p:ext uri="{BB962C8B-B14F-4D97-AF65-F5344CB8AC3E}">
        <p14:creationId xmlns:p14="http://schemas.microsoft.com/office/powerpoint/2010/main" val="37353845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norm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206CF44B-80D5-4614-9C89-81BA2B019773}" type="slidenum">
              <a:rPr lang="en-US" smtClean="0"/>
              <a:pPr/>
              <a:t>‹#›</a:t>
            </a:fld>
            <a:endParaRPr lang="en-US"/>
          </a:p>
        </p:txBody>
      </p:sp>
    </p:spTree>
    <p:extLst>
      <p:ext uri="{BB962C8B-B14F-4D97-AF65-F5344CB8AC3E}">
        <p14:creationId xmlns:p14="http://schemas.microsoft.com/office/powerpoint/2010/main" val="212684110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35825"/>
          </a:xfrm>
        </p:spPr>
        <p:txBody>
          <a:bodyPr vert="eaVert"/>
          <a:lstStyle/>
          <a:p>
            <a:r>
              <a:rPr lang="en-US" smtClean="0"/>
              <a:t>Click to edit Master title style</a:t>
            </a:r>
            <a:endParaRPr lang="en-US" dirty="0"/>
          </a:p>
        </p:txBody>
      </p:sp>
      <p:sp>
        <p:nvSpPr>
          <p:cNvPr id="8" name="Text Placeholder 7"/>
          <p:cNvSpPr>
            <a:spLocks noGrp="1"/>
          </p:cNvSpPr>
          <p:nvPr>
            <p:ph type="body" sz="quarter" idx="13"/>
          </p:nvPr>
        </p:nvSpPr>
        <p:spPr>
          <a:xfrm>
            <a:off x="465224" y="274638"/>
            <a:ext cx="6087979" cy="523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4"/>
          </p:nvPr>
        </p:nvSpPr>
        <p:spPr/>
        <p:txBody>
          <a:bodyPr/>
          <a:lstStyle>
            <a:lvl1pPr>
              <a:defRPr/>
            </a:lvl1pPr>
          </a:lstStyle>
          <a:p>
            <a:pPr>
              <a:defRPr/>
            </a:pPr>
            <a:fld id="{E5E81DD8-C2AA-4E75-A918-164209E97D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43258606"/>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212132"/>
      </p:ext>
    </p:extLst>
  </p:cSld>
  <p:clrMapOvr>
    <a:masterClrMapping/>
  </p:clrMapOvr>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rm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2868656"/>
      </p:ext>
    </p:extLst>
  </p:cSld>
  <p:clrMapOvr>
    <a:masterClrMapping/>
  </p:clrMapOvr>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lang="en-US" sz="2200" kern="1200" dirty="0" smtClean="0">
                <a:solidFill>
                  <a:schemeClr val="tx1"/>
                </a:solidFill>
                <a:latin typeface="Arial" panose="020B0604020202020204" pitchFamily="34" charset="0"/>
                <a:ea typeface="+mn-ea"/>
                <a:cs typeface="Arial" panose="020B0604020202020204" pitchFamily="34" charset="0"/>
              </a:defRPr>
            </a:lvl1pPr>
            <a:lvl2pPr>
              <a:defRPr lang="en-US" sz="2000" kern="1200" dirty="0" smtClean="0">
                <a:solidFill>
                  <a:schemeClr val="tx1"/>
                </a:solidFill>
                <a:latin typeface="Arial" panose="020B0604020202020204" pitchFamily="34" charset="0"/>
                <a:ea typeface="+mn-ea"/>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450918"/>
      </p:ext>
    </p:extLst>
  </p:cSld>
  <p:clrMapOvr>
    <a:masterClrMapping/>
  </p:clrMapOvr>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lang="en-US" sz="2000" kern="1200" smtClean="0">
                <a:solidFill>
                  <a:schemeClr val="tx1"/>
                </a:solidFill>
                <a:latin typeface="Arial" panose="020B0604020202020204" pitchFamily="34" charset="0"/>
                <a:ea typeface="+mn-ea"/>
                <a:cs typeface="Arial" panose="020B0604020202020204" pitchFamily="34" charset="0"/>
              </a:defRPr>
            </a:lvl1pPr>
            <a:lvl2pPr>
              <a:defRPr sz="2000"/>
            </a:lvl2pPr>
            <a:lvl3pPr>
              <a:defRPr sz="1800"/>
            </a:lvl3pPr>
            <a:lvl4pPr>
              <a:defRPr lang="en-US" sz="1800" kern="1200" dirty="0" smtClean="0">
                <a:solidFill>
                  <a:schemeClr val="tx1"/>
                </a:solidFill>
                <a:latin typeface="Arial" panose="020B0604020202020204" pitchFamily="34" charset="0"/>
                <a:ea typeface="+mn-ea"/>
                <a:cs typeface="Arial" panose="020B0604020202020204" pitchFamily="34" charset="0"/>
              </a:defRPr>
            </a:lvl4pPr>
            <a:lvl5pPr>
              <a:defRPr lang="en-US" sz="1800" kern="12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589648"/>
      </p:ext>
    </p:extLst>
  </p:cSld>
  <p:clrMapOvr>
    <a:masterClrMapping/>
  </p:clrMapOvr>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034996"/>
      </p:ext>
    </p:extLst>
  </p:cSld>
  <p:clrMapOvr>
    <a:masterClrMapping/>
  </p:clrMapOvr>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100864"/>
      </p:ext>
    </p:extLst>
  </p:cSld>
  <p:clrMapOvr>
    <a:masterClrMapping/>
  </p:clrMapOvr>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3575050" y="273052"/>
            <a:ext cx="5111750" cy="5853113"/>
          </a:xfrm>
        </p:spPr>
        <p:txBody>
          <a:bodyPr/>
          <a:lstStyle>
            <a:lvl1pPr marL="0" indent="0">
              <a:buNone/>
              <a:defRPr sz="3200" baseline="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an icon to add graphic or video</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6169007"/>
      </p:ext>
    </p:extLst>
  </p:cSld>
  <p:clrMapOvr>
    <a:masterClrMapping/>
  </p:clrMapOvr>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109290"/>
      </p:ext>
    </p:extLst>
  </p:cSld>
  <p:clrMapOvr>
    <a:masterClrMapping/>
  </p:clrMapOvr>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457200" y="1587501"/>
            <a:ext cx="8229600" cy="3922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29483910"/>
      </p:ext>
    </p:extLst>
  </p:cSld>
  <p:clrMapOvr>
    <a:masterClrMapping/>
  </p:clrMapOvr>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235825"/>
          </a:xfrm>
        </p:spPr>
        <p:txBody>
          <a:bodyPr vert="eaVert"/>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465222" y="274639"/>
            <a:ext cx="6087979" cy="523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4182158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Vertical Text Placeholder 2"/>
          <p:cNvSpPr>
            <a:spLocks noGrp="1"/>
          </p:cNvSpPr>
          <p:nvPr>
            <p:ph type="body" orient="vert" idx="1"/>
          </p:nvPr>
        </p:nvSpPr>
        <p:spPr>
          <a:xfrm rot="16200000">
            <a:off x="2423320" y="-251619"/>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1D9F550A-C75B-4456-A2A2-7ADCC7BC85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88381064"/>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96634"/>
      </p:ext>
    </p:extLst>
  </p:cSld>
  <p:clrMapOvr>
    <a:masterClrMapping/>
  </p:clrMapOvr>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52"/>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7746073"/>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52"/>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3531763"/>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11251" y="2130427"/>
            <a:ext cx="7772400" cy="1470025"/>
          </a:xfrm>
        </p:spPr>
        <p:txBody>
          <a:bodyPr/>
          <a:lstStyle>
            <a:lvl1pPr algn="l">
              <a:defRPr>
                <a:solidFill>
                  <a:srgbClr val="439D39"/>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11251" y="3886200"/>
            <a:ext cx="6400800" cy="1752600"/>
          </a:xfrm>
        </p:spPr>
        <p:txBody>
          <a:bodyPr>
            <a:normAutofit/>
          </a:bodyPr>
          <a:lstStyle>
            <a:lvl1pPr marL="0" indent="0" algn="l">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Esq.</a:t>
            </a:r>
            <a:br>
              <a:rPr lang="en-US" dirty="0" smtClean="0"/>
            </a:br>
            <a:r>
              <a:rPr lang="en-US" dirty="0" smtClean="0"/>
              <a:t>Date</a:t>
            </a:r>
          </a:p>
        </p:txBody>
      </p:sp>
      <p:sp>
        <p:nvSpPr>
          <p:cNvPr id="9" name="Text Box 9"/>
          <p:cNvSpPr txBox="1">
            <a:spLocks noChangeArrowheads="1"/>
          </p:cNvSpPr>
          <p:nvPr/>
        </p:nvSpPr>
        <p:spPr bwMode="auto">
          <a:xfrm>
            <a:off x="5713414" y="6249988"/>
            <a:ext cx="2744787" cy="277812"/>
          </a:xfrm>
          <a:prstGeom prst="rect">
            <a:avLst/>
          </a:prstGeom>
          <a:noFill/>
          <a:ln>
            <a:noFill/>
          </a:ln>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defTabSz="914400" fontAlgn="auto">
              <a:spcBef>
                <a:spcPts val="0"/>
              </a:spcBef>
              <a:spcAft>
                <a:spcPts val="75"/>
              </a:spcAft>
            </a:pPr>
            <a:r>
              <a:rPr lang="en-US" sz="1200" dirty="0">
                <a:solidFill>
                  <a:prstClr val="white"/>
                </a:solidFill>
                <a:latin typeface="Calibri" charset="0"/>
                <a:cs typeface="Arial" charset="0"/>
              </a:rPr>
              <a:t>© </a:t>
            </a:r>
            <a:r>
              <a:rPr lang="en-US" sz="1200" dirty="0" smtClean="0">
                <a:solidFill>
                  <a:prstClr val="white"/>
                </a:solidFill>
                <a:latin typeface="Calibri" charset="0"/>
                <a:cs typeface="Arial" charset="0"/>
              </a:rPr>
              <a:t>2015  </a:t>
            </a:r>
            <a:r>
              <a:rPr lang="en-US" sz="1200" dirty="0">
                <a:solidFill>
                  <a:prstClr val="white"/>
                </a:solidFill>
                <a:latin typeface="Calibri" charset="0"/>
                <a:cs typeface="Arial" charset="0"/>
              </a:rPr>
              <a:t>Fox Rothschild</a:t>
            </a:r>
          </a:p>
        </p:txBody>
      </p:sp>
    </p:spTree>
    <p:extLst>
      <p:ext uri="{BB962C8B-B14F-4D97-AF65-F5344CB8AC3E}">
        <p14:creationId xmlns:p14="http://schemas.microsoft.com/office/powerpoint/2010/main" val="3221154551"/>
      </p:ext>
    </p:extLst>
  </p:cSld>
  <p:clrMapOvr>
    <a:masterClrMapping/>
  </p:clrMapOvr>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48510"/>
            <a:ext cx="8229600" cy="863161"/>
          </a:xfrm>
        </p:spPr>
        <p:txBody>
          <a:bodyPr>
            <a:normAutofit/>
          </a:bodyPr>
          <a:lstStyle>
            <a:lvl1pPr>
              <a:defRPr sz="2800" baseline="0"/>
            </a:lvl1pPr>
          </a:lstStyle>
          <a:p>
            <a:r>
              <a:rPr lang="en-US" dirty="0" smtClean="0"/>
              <a:t>Contact Name, Esq.</a:t>
            </a:r>
            <a:endParaRPr lang="en-US" dirty="0"/>
          </a:p>
        </p:txBody>
      </p:sp>
      <p:sp>
        <p:nvSpPr>
          <p:cNvPr id="5" name="Slide Number Placeholder 4"/>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3" hasCustomPrompt="1"/>
          </p:nvPr>
        </p:nvSpPr>
        <p:spPr>
          <a:xfrm>
            <a:off x="457200" y="2782395"/>
            <a:ext cx="8229600" cy="1356272"/>
          </a:xfrm>
        </p:spPr>
        <p:txBody>
          <a:bodyPr/>
          <a:lstStyle>
            <a:lvl1pPr marL="0" indent="0" algn="ctr">
              <a:buNone/>
              <a:defRPr/>
            </a:lvl1pPr>
          </a:lstStyle>
          <a:p>
            <a:pPr lvl="0"/>
            <a:r>
              <a:rPr lang="en-US" dirty="0" smtClean="0"/>
              <a:t>###.###.####</a:t>
            </a:r>
            <a:br>
              <a:rPr lang="en-US" dirty="0" smtClean="0"/>
            </a:br>
            <a:r>
              <a:rPr lang="en-US" dirty="0" smtClean="0"/>
              <a:t>name@foxrothschild.com</a:t>
            </a:r>
            <a:endParaRPr lang="en-US" dirty="0"/>
          </a:p>
        </p:txBody>
      </p:sp>
    </p:spTree>
    <p:extLst>
      <p:ext uri="{BB962C8B-B14F-4D97-AF65-F5344CB8AC3E}">
        <p14:creationId xmlns:p14="http://schemas.microsoft.com/office/powerpoint/2010/main" val="1540793997"/>
      </p:ext>
    </p:extLst>
  </p:cSld>
  <p:clrMapOvr>
    <a:masterClrMapping/>
  </p:clrMapOvr>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914577"/>
      </p:ext>
    </p:extLst>
  </p:cSld>
  <p:clrMapOvr>
    <a:masterClrMapping/>
  </p:clrMapOvr>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rm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917802"/>
      </p:ext>
    </p:extLst>
  </p:cSld>
  <p:clrMapOvr>
    <a:masterClrMapping/>
  </p:clrMapOvr>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lang="en-US" sz="2200" kern="1200" dirty="0" smtClean="0">
                <a:solidFill>
                  <a:schemeClr val="tx1"/>
                </a:solidFill>
                <a:latin typeface="Arial" panose="020B0604020202020204" pitchFamily="34" charset="0"/>
                <a:ea typeface="+mn-ea"/>
                <a:cs typeface="Arial" panose="020B0604020202020204" pitchFamily="34" charset="0"/>
              </a:defRPr>
            </a:lvl1pPr>
            <a:lvl2pPr>
              <a:defRPr lang="en-US" sz="2000" kern="1200" dirty="0" smtClean="0">
                <a:solidFill>
                  <a:schemeClr val="tx1"/>
                </a:solidFill>
                <a:latin typeface="Arial" panose="020B0604020202020204" pitchFamily="34" charset="0"/>
                <a:ea typeface="+mn-ea"/>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891210"/>
      </p:ext>
    </p:extLst>
  </p:cSld>
  <p:clrMapOvr>
    <a:masterClrMapping/>
  </p:clrMapOvr>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lang="en-US" sz="2000" kern="1200" smtClean="0">
                <a:solidFill>
                  <a:schemeClr val="tx1"/>
                </a:solidFill>
                <a:latin typeface="Arial" panose="020B0604020202020204" pitchFamily="34" charset="0"/>
                <a:ea typeface="+mn-ea"/>
                <a:cs typeface="Arial" panose="020B0604020202020204" pitchFamily="34" charset="0"/>
              </a:defRPr>
            </a:lvl1pPr>
            <a:lvl2pPr>
              <a:defRPr sz="2000"/>
            </a:lvl2pPr>
            <a:lvl3pPr>
              <a:defRPr sz="1800"/>
            </a:lvl3pPr>
            <a:lvl4pPr>
              <a:defRPr lang="en-US" sz="1800" kern="1200" dirty="0" smtClean="0">
                <a:solidFill>
                  <a:schemeClr val="tx1"/>
                </a:solidFill>
                <a:latin typeface="Arial" panose="020B0604020202020204" pitchFamily="34" charset="0"/>
                <a:ea typeface="+mn-ea"/>
                <a:cs typeface="Arial" panose="020B0604020202020204" pitchFamily="34" charset="0"/>
              </a:defRPr>
            </a:lvl4pPr>
            <a:lvl5pPr>
              <a:defRPr lang="en-US" sz="1800" kern="12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398796"/>
      </p:ext>
    </p:extLst>
  </p:cSld>
  <p:clrMapOvr>
    <a:masterClrMapping/>
  </p:clrMapOvr>
  <p:timing>
    <p:tnLst>
      <p:par>
        <p:cT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198455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19"/>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72"/>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pPr>
              <a:defRPr/>
            </a:pPr>
            <a:fld id="{A3AC31E3-0144-4A69-AE9A-5EC10C5D2A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15639737"/>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717169"/>
      </p:ext>
    </p:extLst>
  </p:cSld>
  <p:clrMapOvr>
    <a:masterClrMapping/>
  </p:clrMapOvr>
  <p:timing>
    <p:tnLst>
      <p:par>
        <p:cT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3575050" y="273052"/>
            <a:ext cx="5111750" cy="5853113"/>
          </a:xfrm>
        </p:spPr>
        <p:txBody>
          <a:bodyPr/>
          <a:lstStyle>
            <a:lvl1pPr marL="0" indent="0">
              <a:buNone/>
              <a:defRPr sz="3200" baseline="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an icon to add graphic or video</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1855850"/>
      </p:ext>
    </p:extLst>
  </p:cSld>
  <p:clrMapOvr>
    <a:masterClrMapping/>
  </p:clrMapOvr>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016667"/>
      </p:ext>
    </p:extLst>
  </p:cSld>
  <p:clrMapOvr>
    <a:masterClrMapping/>
  </p:clrMapOvr>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457200" y="1587501"/>
            <a:ext cx="8229600" cy="3922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01164288"/>
      </p:ext>
    </p:extLst>
  </p:cSld>
  <p:clrMapOvr>
    <a:masterClrMapping/>
  </p:clrMapOvr>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235825"/>
          </a:xfrm>
        </p:spPr>
        <p:txBody>
          <a:bodyPr vert="eaVert"/>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465222" y="274639"/>
            <a:ext cx="6087979" cy="523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7715411"/>
      </p:ext>
    </p:extLst>
  </p:cSld>
  <p:clrMapOvr>
    <a:masterClrMapping/>
  </p:clrMapOvr>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9311075"/>
      </p:ext>
    </p:extLst>
  </p:cSld>
  <p:clrMapOvr>
    <a:masterClrMapping/>
  </p:clrMapOvr>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52"/>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960063"/>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52"/>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5934033"/>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11251" y="2130427"/>
            <a:ext cx="7772400" cy="1470025"/>
          </a:xfrm>
        </p:spPr>
        <p:txBody>
          <a:bodyPr/>
          <a:lstStyle>
            <a:lvl1pPr algn="l">
              <a:defRPr>
                <a:solidFill>
                  <a:srgbClr val="439D39"/>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11251" y="3886200"/>
            <a:ext cx="6400800" cy="1752600"/>
          </a:xfrm>
        </p:spPr>
        <p:txBody>
          <a:bodyPr>
            <a:normAutofit/>
          </a:bodyPr>
          <a:lstStyle>
            <a:lvl1pPr marL="0" indent="0" algn="l">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Esq.</a:t>
            </a:r>
            <a:br>
              <a:rPr lang="en-US" dirty="0" smtClean="0"/>
            </a:br>
            <a:r>
              <a:rPr lang="en-US" dirty="0" smtClean="0"/>
              <a:t>Date</a:t>
            </a:r>
          </a:p>
        </p:txBody>
      </p:sp>
      <p:sp>
        <p:nvSpPr>
          <p:cNvPr id="9" name="Text Box 9"/>
          <p:cNvSpPr txBox="1">
            <a:spLocks noChangeArrowheads="1"/>
          </p:cNvSpPr>
          <p:nvPr/>
        </p:nvSpPr>
        <p:spPr bwMode="auto">
          <a:xfrm>
            <a:off x="5713414" y="6249988"/>
            <a:ext cx="2744787" cy="277812"/>
          </a:xfrm>
          <a:prstGeom prst="rect">
            <a:avLst/>
          </a:prstGeom>
          <a:noFill/>
          <a:ln>
            <a:noFill/>
          </a:ln>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defTabSz="914400" fontAlgn="auto">
              <a:spcBef>
                <a:spcPts val="0"/>
              </a:spcBef>
              <a:spcAft>
                <a:spcPts val="75"/>
              </a:spcAft>
            </a:pPr>
            <a:r>
              <a:rPr lang="en-US" sz="1200" dirty="0">
                <a:solidFill>
                  <a:prstClr val="white"/>
                </a:solidFill>
                <a:latin typeface="Calibri" charset="0"/>
                <a:cs typeface="Arial" charset="0"/>
              </a:rPr>
              <a:t>© </a:t>
            </a:r>
            <a:r>
              <a:rPr lang="en-US" sz="1200" dirty="0" smtClean="0">
                <a:solidFill>
                  <a:prstClr val="white"/>
                </a:solidFill>
                <a:latin typeface="Calibri" charset="0"/>
                <a:cs typeface="Arial" charset="0"/>
              </a:rPr>
              <a:t>2015  </a:t>
            </a:r>
            <a:r>
              <a:rPr lang="en-US" sz="1200" dirty="0">
                <a:solidFill>
                  <a:prstClr val="white"/>
                </a:solidFill>
                <a:latin typeface="Calibri" charset="0"/>
                <a:cs typeface="Arial" charset="0"/>
              </a:rPr>
              <a:t>Fox Rothschild</a:t>
            </a:r>
          </a:p>
        </p:txBody>
      </p:sp>
    </p:spTree>
    <p:extLst>
      <p:ext uri="{BB962C8B-B14F-4D97-AF65-F5344CB8AC3E}">
        <p14:creationId xmlns:p14="http://schemas.microsoft.com/office/powerpoint/2010/main" val="500719283"/>
      </p:ext>
    </p:extLst>
  </p:cSld>
  <p:clrMapOvr>
    <a:masterClrMapping/>
  </p:clrMapOvr>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48510"/>
            <a:ext cx="8229600" cy="863161"/>
          </a:xfrm>
        </p:spPr>
        <p:txBody>
          <a:bodyPr>
            <a:normAutofit/>
          </a:bodyPr>
          <a:lstStyle>
            <a:lvl1pPr>
              <a:defRPr sz="2800" baseline="0"/>
            </a:lvl1pPr>
          </a:lstStyle>
          <a:p>
            <a:r>
              <a:rPr lang="en-US" dirty="0" smtClean="0"/>
              <a:t>Contact Name, Esq.</a:t>
            </a:r>
            <a:endParaRPr lang="en-US" dirty="0"/>
          </a:p>
        </p:txBody>
      </p:sp>
      <p:sp>
        <p:nvSpPr>
          <p:cNvPr id="5" name="Slide Number Placeholder 4"/>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3" hasCustomPrompt="1"/>
          </p:nvPr>
        </p:nvSpPr>
        <p:spPr>
          <a:xfrm>
            <a:off x="457200" y="2782395"/>
            <a:ext cx="8229600" cy="1356272"/>
          </a:xfrm>
        </p:spPr>
        <p:txBody>
          <a:bodyPr/>
          <a:lstStyle>
            <a:lvl1pPr marL="0" indent="0" algn="ctr">
              <a:buNone/>
              <a:defRPr/>
            </a:lvl1pPr>
          </a:lstStyle>
          <a:p>
            <a:pPr lvl="0"/>
            <a:r>
              <a:rPr lang="en-US" dirty="0" smtClean="0"/>
              <a:t>###.###.####</a:t>
            </a:r>
            <a:br>
              <a:rPr lang="en-US" dirty="0" smtClean="0"/>
            </a:br>
            <a:r>
              <a:rPr lang="en-US" dirty="0" smtClean="0"/>
              <a:t>name@foxrothschild.com</a:t>
            </a:r>
            <a:endParaRPr lang="en-US" dirty="0"/>
          </a:p>
        </p:txBody>
      </p:sp>
    </p:spTree>
    <p:extLst>
      <p:ext uri="{BB962C8B-B14F-4D97-AF65-F5344CB8AC3E}">
        <p14:creationId xmlns:p14="http://schemas.microsoft.com/office/powerpoint/2010/main" val="385712466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5713415" y="6249988"/>
            <a:ext cx="2744787" cy="277812"/>
          </a:xfrm>
          <a:prstGeom prst="rect">
            <a:avLst/>
          </a:prstGeom>
          <a:noFill/>
          <a:ln>
            <a:noFill/>
          </a:ln>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a:spcAft>
                <a:spcPts val="75"/>
              </a:spcAft>
              <a:defRPr/>
            </a:pPr>
            <a:r>
              <a:rPr lang="en-US" sz="1200" dirty="0">
                <a:solidFill>
                  <a:prstClr val="white"/>
                </a:solidFill>
                <a:latin typeface="Calibri" charset="0"/>
                <a:cs typeface="Arial" charset="0"/>
              </a:rPr>
              <a:t>© </a:t>
            </a:r>
            <a:r>
              <a:rPr lang="en-US" sz="1200" dirty="0" smtClean="0">
                <a:solidFill>
                  <a:prstClr val="white"/>
                </a:solidFill>
                <a:latin typeface="Calibri" charset="0"/>
                <a:cs typeface="Arial" charset="0"/>
              </a:rPr>
              <a:t>2015  </a:t>
            </a:r>
            <a:r>
              <a:rPr lang="en-US" sz="1200" dirty="0">
                <a:solidFill>
                  <a:prstClr val="white"/>
                </a:solidFill>
                <a:latin typeface="Calibri" charset="0"/>
                <a:cs typeface="Arial" charset="0"/>
              </a:rPr>
              <a:t>Fox Rothschild</a:t>
            </a:r>
          </a:p>
        </p:txBody>
      </p:sp>
      <p:sp>
        <p:nvSpPr>
          <p:cNvPr id="2" name="Title 1"/>
          <p:cNvSpPr>
            <a:spLocks noGrp="1"/>
          </p:cNvSpPr>
          <p:nvPr>
            <p:ph type="ctrTitle"/>
          </p:nvPr>
        </p:nvSpPr>
        <p:spPr>
          <a:xfrm>
            <a:off x="1311251" y="2130447"/>
            <a:ext cx="7772400" cy="1470025"/>
          </a:xfrm>
        </p:spPr>
        <p:txBody>
          <a:bodyPr/>
          <a:lstStyle>
            <a:lvl1pPr algn="l">
              <a:defRPr>
                <a:solidFill>
                  <a:srgbClr val="439D39"/>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11251" y="3886200"/>
            <a:ext cx="6400800" cy="1752600"/>
          </a:xfrm>
        </p:spPr>
        <p:txBody>
          <a:bodyPr>
            <a:normAutofit/>
          </a:bodyPr>
          <a:lstStyle>
            <a:lvl1pPr marL="0" indent="0" algn="l">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2088783098"/>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547953"/>
      </p:ext>
    </p:extLst>
  </p:cSld>
  <p:clrMapOvr>
    <a:masterClrMapping/>
  </p:clrMapOvr>
  <p:timing>
    <p:tnLst>
      <p:par>
        <p:cTn id="1" dur="indefinite" restart="never" nodeType="tmRoot"/>
      </p:par>
    </p:tnLst>
  </p:timing>
</p:sldLayout>
</file>

<file path=ppt/slideLayouts/slideLayout4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rm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6109373"/>
      </p:ext>
    </p:extLst>
  </p:cSld>
  <p:clrMapOvr>
    <a:masterClrMapping/>
  </p:clrMapOvr>
  <p:timing>
    <p:tnLst>
      <p:par>
        <p:cTn id="1" dur="indefinite" restart="never" nodeType="tmRoot"/>
      </p:par>
    </p:tnLst>
  </p:timing>
</p:sldLayout>
</file>

<file path=ppt/slideLayouts/slideLayout4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lang="en-US" sz="2200" kern="1200" dirty="0" smtClean="0">
                <a:solidFill>
                  <a:schemeClr val="tx1"/>
                </a:solidFill>
                <a:latin typeface="Arial" panose="020B0604020202020204" pitchFamily="34" charset="0"/>
                <a:ea typeface="+mn-ea"/>
                <a:cs typeface="Arial" panose="020B0604020202020204" pitchFamily="34" charset="0"/>
              </a:defRPr>
            </a:lvl1pPr>
            <a:lvl2pPr>
              <a:defRPr lang="en-US" sz="2000" kern="1200" dirty="0" smtClean="0">
                <a:solidFill>
                  <a:schemeClr val="tx1"/>
                </a:solidFill>
                <a:latin typeface="Arial" panose="020B0604020202020204" pitchFamily="34" charset="0"/>
                <a:ea typeface="+mn-ea"/>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401557"/>
      </p:ext>
    </p:extLst>
  </p:cSld>
  <p:clrMapOvr>
    <a:masterClrMapping/>
  </p:clrMapOvr>
  <p:timing>
    <p:tnLst>
      <p:par>
        <p:cTn id="1" dur="indefinite" restart="never" nodeType="tmRoot"/>
      </p:par>
    </p:tnLst>
  </p:timing>
</p:sldLayout>
</file>

<file path=ppt/slideLayouts/slideLayout4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lang="en-US" sz="2000" kern="1200" smtClean="0">
                <a:solidFill>
                  <a:schemeClr val="tx1"/>
                </a:solidFill>
                <a:latin typeface="Arial" panose="020B0604020202020204" pitchFamily="34" charset="0"/>
                <a:ea typeface="+mn-ea"/>
                <a:cs typeface="Arial" panose="020B0604020202020204" pitchFamily="34" charset="0"/>
              </a:defRPr>
            </a:lvl1pPr>
            <a:lvl2pPr>
              <a:defRPr sz="2000"/>
            </a:lvl2pPr>
            <a:lvl3pPr>
              <a:defRPr sz="1800"/>
            </a:lvl3pPr>
            <a:lvl4pPr>
              <a:defRPr lang="en-US" sz="1800" kern="1200" dirty="0" smtClean="0">
                <a:solidFill>
                  <a:schemeClr val="tx1"/>
                </a:solidFill>
                <a:latin typeface="Arial" panose="020B0604020202020204" pitchFamily="34" charset="0"/>
                <a:ea typeface="+mn-ea"/>
                <a:cs typeface="Arial" panose="020B0604020202020204" pitchFamily="34" charset="0"/>
              </a:defRPr>
            </a:lvl4pPr>
            <a:lvl5pPr>
              <a:defRPr lang="en-US" sz="1800" kern="12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135803"/>
      </p:ext>
    </p:extLst>
  </p:cSld>
  <p:clrMapOvr>
    <a:masterClrMapping/>
  </p:clrMapOvr>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4049150"/>
      </p:ext>
    </p:extLst>
  </p:cSld>
  <p:clrMapOvr>
    <a:masterClrMapping/>
  </p:clrMapOvr>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5906478"/>
      </p:ext>
    </p:extLst>
  </p:cSld>
  <p:clrMapOvr>
    <a:masterClrMapping/>
  </p:clrMapOvr>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3575050" y="273052"/>
            <a:ext cx="5111750" cy="5853113"/>
          </a:xfrm>
        </p:spPr>
        <p:txBody>
          <a:bodyPr/>
          <a:lstStyle>
            <a:lvl1pPr marL="0" indent="0">
              <a:buNone/>
              <a:defRPr sz="3200" baseline="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an icon to add graphic or video</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4351879"/>
      </p:ext>
    </p:extLst>
  </p:cSld>
  <p:clrMapOvr>
    <a:masterClrMapping/>
  </p:clrMapOvr>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8124115"/>
      </p:ext>
    </p:extLst>
  </p:cSld>
  <p:clrMapOvr>
    <a:masterClrMapping/>
  </p:clrMapOvr>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457200" y="1587501"/>
            <a:ext cx="8229600" cy="3922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86740423"/>
      </p:ext>
    </p:extLst>
  </p:cSld>
  <p:clrMapOvr>
    <a:masterClrMapping/>
  </p:clrMapOvr>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235825"/>
          </a:xfrm>
        </p:spPr>
        <p:txBody>
          <a:bodyPr vert="eaVert"/>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465222" y="274639"/>
            <a:ext cx="6087979" cy="523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2971248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3F19A7C-DA4F-48C8-AC08-410BFADB28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36995179"/>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311602"/>
      </p:ext>
    </p:extLst>
  </p:cSld>
  <p:clrMapOvr>
    <a:masterClrMapping/>
  </p:clrMapOvr>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52"/>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218362"/>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52"/>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6401498"/>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11251" y="2130427"/>
            <a:ext cx="7772400" cy="1470025"/>
          </a:xfrm>
        </p:spPr>
        <p:txBody>
          <a:bodyPr/>
          <a:lstStyle>
            <a:lvl1pPr algn="l">
              <a:defRPr>
                <a:solidFill>
                  <a:srgbClr val="439D39"/>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11251" y="3886200"/>
            <a:ext cx="6400800" cy="1752600"/>
          </a:xfrm>
        </p:spPr>
        <p:txBody>
          <a:bodyPr>
            <a:normAutofit/>
          </a:bodyPr>
          <a:lstStyle>
            <a:lvl1pPr marL="0" indent="0" algn="l">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Esq.</a:t>
            </a:r>
            <a:br>
              <a:rPr lang="en-US" dirty="0" smtClean="0"/>
            </a:br>
            <a:r>
              <a:rPr lang="en-US" dirty="0" smtClean="0"/>
              <a:t>Date</a:t>
            </a:r>
          </a:p>
        </p:txBody>
      </p:sp>
      <p:sp>
        <p:nvSpPr>
          <p:cNvPr id="9" name="Text Box 9"/>
          <p:cNvSpPr txBox="1">
            <a:spLocks noChangeArrowheads="1"/>
          </p:cNvSpPr>
          <p:nvPr/>
        </p:nvSpPr>
        <p:spPr bwMode="auto">
          <a:xfrm>
            <a:off x="5713414" y="6249988"/>
            <a:ext cx="2744787" cy="277812"/>
          </a:xfrm>
          <a:prstGeom prst="rect">
            <a:avLst/>
          </a:prstGeom>
          <a:noFill/>
          <a:ln>
            <a:noFill/>
          </a:ln>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defTabSz="914400" fontAlgn="auto">
              <a:spcBef>
                <a:spcPts val="0"/>
              </a:spcBef>
              <a:spcAft>
                <a:spcPts val="75"/>
              </a:spcAft>
            </a:pPr>
            <a:r>
              <a:rPr lang="en-US" sz="1200" dirty="0">
                <a:solidFill>
                  <a:prstClr val="white"/>
                </a:solidFill>
                <a:latin typeface="Calibri" charset="0"/>
                <a:cs typeface="Arial" charset="0"/>
              </a:rPr>
              <a:t>© </a:t>
            </a:r>
            <a:r>
              <a:rPr lang="en-US" sz="1200" dirty="0" smtClean="0">
                <a:solidFill>
                  <a:prstClr val="white"/>
                </a:solidFill>
                <a:latin typeface="Calibri" charset="0"/>
                <a:cs typeface="Arial" charset="0"/>
              </a:rPr>
              <a:t>2015  </a:t>
            </a:r>
            <a:r>
              <a:rPr lang="en-US" sz="1200" dirty="0">
                <a:solidFill>
                  <a:prstClr val="white"/>
                </a:solidFill>
                <a:latin typeface="Calibri" charset="0"/>
                <a:cs typeface="Arial" charset="0"/>
              </a:rPr>
              <a:t>Fox Rothschild</a:t>
            </a:r>
          </a:p>
        </p:txBody>
      </p:sp>
    </p:spTree>
    <p:extLst>
      <p:ext uri="{BB962C8B-B14F-4D97-AF65-F5344CB8AC3E}">
        <p14:creationId xmlns:p14="http://schemas.microsoft.com/office/powerpoint/2010/main" val="3745925874"/>
      </p:ext>
    </p:extLst>
  </p:cSld>
  <p:clrMapOvr>
    <a:masterClrMapping/>
  </p:clrMapOvr>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48510"/>
            <a:ext cx="8229600" cy="863161"/>
          </a:xfrm>
        </p:spPr>
        <p:txBody>
          <a:bodyPr>
            <a:normAutofit/>
          </a:bodyPr>
          <a:lstStyle>
            <a:lvl1pPr>
              <a:defRPr sz="2800" baseline="0"/>
            </a:lvl1pPr>
          </a:lstStyle>
          <a:p>
            <a:r>
              <a:rPr lang="en-US" dirty="0" smtClean="0"/>
              <a:t>Contact Name, Esq.</a:t>
            </a:r>
            <a:endParaRPr lang="en-US" dirty="0"/>
          </a:p>
        </p:txBody>
      </p:sp>
      <p:sp>
        <p:nvSpPr>
          <p:cNvPr id="5" name="Slide Number Placeholder 4"/>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3" hasCustomPrompt="1"/>
          </p:nvPr>
        </p:nvSpPr>
        <p:spPr>
          <a:xfrm>
            <a:off x="457200" y="2782395"/>
            <a:ext cx="8229600" cy="1356272"/>
          </a:xfrm>
        </p:spPr>
        <p:txBody>
          <a:bodyPr/>
          <a:lstStyle>
            <a:lvl1pPr marL="0" indent="0" algn="ctr">
              <a:buNone/>
              <a:defRPr/>
            </a:lvl1pPr>
          </a:lstStyle>
          <a:p>
            <a:pPr lvl="0"/>
            <a:r>
              <a:rPr lang="en-US" dirty="0" smtClean="0"/>
              <a:t>###.###.####</a:t>
            </a:r>
            <a:br>
              <a:rPr lang="en-US" dirty="0" smtClean="0"/>
            </a:br>
            <a:r>
              <a:rPr lang="en-US" dirty="0" smtClean="0"/>
              <a:t>name@foxrothschild.com</a:t>
            </a:r>
            <a:endParaRPr lang="en-US" dirty="0"/>
          </a:p>
        </p:txBody>
      </p:sp>
    </p:spTree>
    <p:extLst>
      <p:ext uri="{BB962C8B-B14F-4D97-AF65-F5344CB8AC3E}">
        <p14:creationId xmlns:p14="http://schemas.microsoft.com/office/powerpoint/2010/main" val="1195647964"/>
      </p:ext>
    </p:extLst>
  </p:cSld>
  <p:clrMapOvr>
    <a:masterClrMapping/>
  </p:clrMapOvr>
  <p:timing>
    <p:tnLst>
      <p:par>
        <p:cT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6629906"/>
      </p:ext>
    </p:extLst>
  </p:cSld>
  <p:clrMapOvr>
    <a:masterClrMapping/>
  </p:clrMapOvr>
  <p:timing>
    <p:tnLst>
      <p:par>
        <p:cT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rm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2253987"/>
      </p:ext>
    </p:extLst>
  </p:cSld>
  <p:clrMapOvr>
    <a:masterClrMapping/>
  </p:clrMapOvr>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lang="en-US" sz="2200" kern="1200" dirty="0" smtClean="0">
                <a:solidFill>
                  <a:schemeClr val="tx1"/>
                </a:solidFill>
                <a:latin typeface="Arial" panose="020B0604020202020204" pitchFamily="34" charset="0"/>
                <a:ea typeface="+mn-ea"/>
                <a:cs typeface="Arial" panose="020B0604020202020204" pitchFamily="34" charset="0"/>
              </a:defRPr>
            </a:lvl1pPr>
            <a:lvl2pPr>
              <a:defRPr lang="en-US" sz="2000" kern="1200" dirty="0" smtClean="0">
                <a:solidFill>
                  <a:schemeClr val="tx1"/>
                </a:solidFill>
                <a:latin typeface="Arial" panose="020B0604020202020204" pitchFamily="34" charset="0"/>
                <a:ea typeface="+mn-ea"/>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2999958"/>
      </p:ext>
    </p:extLst>
  </p:cSld>
  <p:clrMapOvr>
    <a:masterClrMapping/>
  </p:clrMapOvr>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lang="en-US" sz="2000" kern="1200" smtClean="0">
                <a:solidFill>
                  <a:schemeClr val="tx1"/>
                </a:solidFill>
                <a:latin typeface="Arial" panose="020B0604020202020204" pitchFamily="34" charset="0"/>
                <a:ea typeface="+mn-ea"/>
                <a:cs typeface="Arial" panose="020B0604020202020204" pitchFamily="34" charset="0"/>
              </a:defRPr>
            </a:lvl1pPr>
            <a:lvl2pPr>
              <a:defRPr sz="2000"/>
            </a:lvl2pPr>
            <a:lvl3pPr>
              <a:defRPr sz="1800"/>
            </a:lvl3pPr>
            <a:lvl4pPr>
              <a:defRPr lang="en-US" sz="1800" kern="1200" dirty="0" smtClean="0">
                <a:solidFill>
                  <a:schemeClr val="tx1"/>
                </a:solidFill>
                <a:latin typeface="Arial" panose="020B0604020202020204" pitchFamily="34" charset="0"/>
                <a:ea typeface="+mn-ea"/>
                <a:cs typeface="Arial" panose="020B0604020202020204" pitchFamily="34" charset="0"/>
              </a:defRPr>
            </a:lvl4pPr>
            <a:lvl5pPr>
              <a:defRPr lang="en-US" sz="1800" kern="12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3932163"/>
      </p:ext>
    </p:extLst>
  </p:cSld>
  <p:clrMapOvr>
    <a:masterClrMapping/>
  </p:clrMapOvr>
  <p:timing>
    <p:tnLst>
      <p:par>
        <p:cT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816505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848511"/>
            <a:ext cx="8229600" cy="863161"/>
          </a:xfrm>
        </p:spPr>
        <p:txBody>
          <a:bodyPr>
            <a:normAutofit/>
          </a:bodyPr>
          <a:lstStyle>
            <a:lvl1pPr>
              <a:defRPr sz="2800" baseline="0"/>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457200" y="2782395"/>
            <a:ext cx="8229600" cy="1356272"/>
          </a:xfrm>
        </p:spPr>
        <p:txBody>
          <a:bodyPr/>
          <a:lstStyle>
            <a:lvl1pPr marL="0" indent="0" algn="ctr">
              <a:buNone/>
              <a:defRPr/>
            </a:lvl1pPr>
          </a:lstStyle>
          <a:p>
            <a:pPr lvl="0"/>
            <a:r>
              <a:rPr lang="en-US" smtClean="0"/>
              <a:t>Click to edit Master text styles</a:t>
            </a:r>
          </a:p>
        </p:txBody>
      </p:sp>
      <p:sp>
        <p:nvSpPr>
          <p:cNvPr id="4" name="Slide Number Placeholder 5"/>
          <p:cNvSpPr>
            <a:spLocks noGrp="1"/>
          </p:cNvSpPr>
          <p:nvPr>
            <p:ph type="sldNum" sz="quarter" idx="14"/>
          </p:nvPr>
        </p:nvSpPr>
        <p:spPr/>
        <p:txBody>
          <a:bodyPr/>
          <a:lstStyle>
            <a:lvl1pPr>
              <a:defRPr/>
            </a:lvl1pPr>
          </a:lstStyle>
          <a:p>
            <a:pPr>
              <a:defRPr/>
            </a:pPr>
            <a:fld id="{8912EF7D-4E4C-43C5-979B-FB620ADCAB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23911830"/>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1428751"/>
      </p:ext>
    </p:extLst>
  </p:cSld>
  <p:clrMapOvr>
    <a:masterClrMapping/>
  </p:clrMapOvr>
  <p:timing>
    <p:tnLst>
      <p:par>
        <p:cT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3575050" y="273052"/>
            <a:ext cx="5111750" cy="5853113"/>
          </a:xfrm>
        </p:spPr>
        <p:txBody>
          <a:bodyPr/>
          <a:lstStyle>
            <a:lvl1pPr marL="0" indent="0">
              <a:buNone/>
              <a:defRPr sz="3200" baseline="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an icon to add graphic or video</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3231246"/>
      </p:ext>
    </p:extLst>
  </p:cSld>
  <p:clrMapOvr>
    <a:masterClrMapping/>
  </p:clrMapOvr>
  <p:timing>
    <p:tnLst>
      <p:par>
        <p:cT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8774932"/>
      </p:ext>
    </p:extLst>
  </p:cSld>
  <p:clrMapOvr>
    <a:masterClrMapping/>
  </p:clrMapOvr>
  <p:timing>
    <p:tnLst>
      <p:par>
        <p:cT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457200" y="1587501"/>
            <a:ext cx="8229600" cy="3922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3643353"/>
      </p:ext>
    </p:extLst>
  </p:cSld>
  <p:clrMapOvr>
    <a:masterClrMapping/>
  </p:clrMapOvr>
  <p:timing>
    <p:tnLst>
      <p:par>
        <p:cT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235825"/>
          </a:xfrm>
        </p:spPr>
        <p:txBody>
          <a:bodyPr vert="eaVert"/>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465222" y="274639"/>
            <a:ext cx="6087979" cy="523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3565326"/>
      </p:ext>
    </p:extLst>
  </p:cSld>
  <p:clrMapOvr>
    <a:masterClrMapping/>
  </p:clrMapOvr>
  <p:timing>
    <p:tnLst>
      <p:par>
        <p:cT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101458"/>
      </p:ext>
    </p:extLst>
  </p:cSld>
  <p:clrMapOvr>
    <a:masterClrMapping/>
  </p:clrMapOvr>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52"/>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0808416"/>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52"/>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945597"/>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11251" y="2130427"/>
            <a:ext cx="7772400" cy="1470025"/>
          </a:xfrm>
        </p:spPr>
        <p:txBody>
          <a:bodyPr/>
          <a:lstStyle>
            <a:lvl1pPr algn="l">
              <a:defRPr>
                <a:solidFill>
                  <a:srgbClr val="439D39"/>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11251" y="3886200"/>
            <a:ext cx="6400800" cy="1752600"/>
          </a:xfrm>
        </p:spPr>
        <p:txBody>
          <a:bodyPr>
            <a:normAutofit/>
          </a:bodyPr>
          <a:lstStyle>
            <a:lvl1pPr marL="0" indent="0" algn="l">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Esq.</a:t>
            </a:r>
            <a:br>
              <a:rPr lang="en-US" dirty="0" smtClean="0"/>
            </a:br>
            <a:r>
              <a:rPr lang="en-US" dirty="0" smtClean="0"/>
              <a:t>Date</a:t>
            </a:r>
          </a:p>
        </p:txBody>
      </p:sp>
      <p:sp>
        <p:nvSpPr>
          <p:cNvPr id="9" name="Text Box 9"/>
          <p:cNvSpPr txBox="1">
            <a:spLocks noChangeArrowheads="1"/>
          </p:cNvSpPr>
          <p:nvPr/>
        </p:nvSpPr>
        <p:spPr bwMode="auto">
          <a:xfrm>
            <a:off x="5713414" y="6249988"/>
            <a:ext cx="2744787" cy="277812"/>
          </a:xfrm>
          <a:prstGeom prst="rect">
            <a:avLst/>
          </a:prstGeom>
          <a:noFill/>
          <a:ln>
            <a:noFill/>
          </a:ln>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defTabSz="914400" fontAlgn="auto">
              <a:spcBef>
                <a:spcPts val="0"/>
              </a:spcBef>
              <a:spcAft>
                <a:spcPts val="75"/>
              </a:spcAft>
            </a:pPr>
            <a:r>
              <a:rPr lang="en-US" sz="1200" dirty="0">
                <a:solidFill>
                  <a:prstClr val="white"/>
                </a:solidFill>
                <a:latin typeface="Calibri" charset="0"/>
                <a:cs typeface="Arial" charset="0"/>
              </a:rPr>
              <a:t>© </a:t>
            </a:r>
            <a:r>
              <a:rPr lang="en-US" sz="1200" dirty="0" smtClean="0">
                <a:solidFill>
                  <a:prstClr val="white"/>
                </a:solidFill>
                <a:latin typeface="Calibri" charset="0"/>
                <a:cs typeface="Arial" charset="0"/>
              </a:rPr>
              <a:t>2015  </a:t>
            </a:r>
            <a:r>
              <a:rPr lang="en-US" sz="1200" dirty="0">
                <a:solidFill>
                  <a:prstClr val="white"/>
                </a:solidFill>
                <a:latin typeface="Calibri" charset="0"/>
                <a:cs typeface="Arial" charset="0"/>
              </a:rPr>
              <a:t>Fox Rothschild</a:t>
            </a:r>
          </a:p>
        </p:txBody>
      </p:sp>
    </p:spTree>
    <p:extLst>
      <p:ext uri="{BB962C8B-B14F-4D97-AF65-F5344CB8AC3E}">
        <p14:creationId xmlns:p14="http://schemas.microsoft.com/office/powerpoint/2010/main" val="1987803838"/>
      </p:ext>
    </p:extLst>
  </p:cSld>
  <p:clrMapOvr>
    <a:masterClrMapping/>
  </p:clrMapOvr>
  <p:timing>
    <p:tnLst>
      <p:par>
        <p:cT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48510"/>
            <a:ext cx="8229600" cy="863161"/>
          </a:xfrm>
        </p:spPr>
        <p:txBody>
          <a:bodyPr>
            <a:normAutofit/>
          </a:bodyPr>
          <a:lstStyle>
            <a:lvl1pPr>
              <a:defRPr sz="2800" baseline="0"/>
            </a:lvl1pPr>
          </a:lstStyle>
          <a:p>
            <a:r>
              <a:rPr lang="en-US" dirty="0" smtClean="0"/>
              <a:t>Contact Name, Esq.</a:t>
            </a:r>
            <a:endParaRPr lang="en-US" dirty="0"/>
          </a:p>
        </p:txBody>
      </p:sp>
      <p:sp>
        <p:nvSpPr>
          <p:cNvPr id="5" name="Slide Number Placeholder 4"/>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3" hasCustomPrompt="1"/>
          </p:nvPr>
        </p:nvSpPr>
        <p:spPr>
          <a:xfrm>
            <a:off x="457200" y="2782395"/>
            <a:ext cx="8229600" cy="1356272"/>
          </a:xfrm>
        </p:spPr>
        <p:txBody>
          <a:bodyPr/>
          <a:lstStyle>
            <a:lvl1pPr marL="0" indent="0" algn="ctr">
              <a:buNone/>
              <a:defRPr/>
            </a:lvl1pPr>
          </a:lstStyle>
          <a:p>
            <a:pPr lvl="0"/>
            <a:r>
              <a:rPr lang="en-US" dirty="0" smtClean="0"/>
              <a:t>###.###.####</a:t>
            </a:r>
            <a:br>
              <a:rPr lang="en-US" dirty="0" smtClean="0"/>
            </a:br>
            <a:r>
              <a:rPr lang="en-US" dirty="0" smtClean="0"/>
              <a:t>name@foxrothschild.com</a:t>
            </a:r>
            <a:endParaRPr lang="en-US" dirty="0"/>
          </a:p>
        </p:txBody>
      </p:sp>
    </p:spTree>
    <p:extLst>
      <p:ext uri="{BB962C8B-B14F-4D97-AF65-F5344CB8AC3E}">
        <p14:creationId xmlns:p14="http://schemas.microsoft.com/office/powerpoint/2010/main" val="237620276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norm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932C6FF7-17BF-4F35-8D1C-F0F08E844F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3931092"/>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046412"/>
      </p:ext>
    </p:extLst>
  </p:cSld>
  <p:clrMapOvr>
    <a:masterClrMapping/>
  </p:clrMapOvr>
  <p:timing>
    <p:tnLst>
      <p:par>
        <p:cTn id="1" dur="indefinite" restart="never" nodeType="tmRoot"/>
      </p:par>
    </p:tnLst>
  </p:timing>
</p:sldLayout>
</file>

<file path=ppt/slideLayouts/slideLayout4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rm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551272"/>
      </p:ext>
    </p:extLst>
  </p:cSld>
  <p:clrMapOvr>
    <a:masterClrMapping/>
  </p:clrMapOvr>
  <p:timing>
    <p:tnLst>
      <p:par>
        <p:cTn id="1" dur="indefinite" restart="never" nodeType="tmRoot"/>
      </p:par>
    </p:tnLst>
  </p:timing>
</p:sldLayout>
</file>

<file path=ppt/slideLayouts/slideLayout4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lang="en-US" sz="2200" kern="1200" dirty="0" smtClean="0">
                <a:solidFill>
                  <a:schemeClr val="tx1"/>
                </a:solidFill>
                <a:latin typeface="Arial" panose="020B0604020202020204" pitchFamily="34" charset="0"/>
                <a:ea typeface="+mn-ea"/>
                <a:cs typeface="Arial" panose="020B0604020202020204" pitchFamily="34" charset="0"/>
              </a:defRPr>
            </a:lvl1pPr>
            <a:lvl2pPr>
              <a:defRPr lang="en-US" sz="2000" kern="1200" dirty="0" smtClean="0">
                <a:solidFill>
                  <a:schemeClr val="tx1"/>
                </a:solidFill>
                <a:latin typeface="Arial" panose="020B0604020202020204" pitchFamily="34" charset="0"/>
                <a:ea typeface="+mn-ea"/>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11823"/>
      </p:ext>
    </p:extLst>
  </p:cSld>
  <p:clrMapOvr>
    <a:masterClrMapping/>
  </p:clrMapOvr>
  <p:timing>
    <p:tnLst>
      <p:par>
        <p:cTn id="1" dur="indefinite" restart="never" nodeType="tmRoot"/>
      </p:par>
    </p:tnLst>
  </p:timing>
</p:sldLayout>
</file>

<file path=ppt/slideLayouts/slideLayout4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lang="en-US" sz="2000" kern="1200" smtClean="0">
                <a:solidFill>
                  <a:schemeClr val="tx1"/>
                </a:solidFill>
                <a:latin typeface="Arial" panose="020B0604020202020204" pitchFamily="34" charset="0"/>
                <a:ea typeface="+mn-ea"/>
                <a:cs typeface="Arial" panose="020B0604020202020204" pitchFamily="34" charset="0"/>
              </a:defRPr>
            </a:lvl1pPr>
            <a:lvl2pPr>
              <a:defRPr sz="2000"/>
            </a:lvl2pPr>
            <a:lvl3pPr>
              <a:defRPr sz="1800"/>
            </a:lvl3pPr>
            <a:lvl4pPr>
              <a:defRPr lang="en-US" sz="1800" kern="1200" dirty="0" smtClean="0">
                <a:solidFill>
                  <a:schemeClr val="tx1"/>
                </a:solidFill>
                <a:latin typeface="Arial" panose="020B0604020202020204" pitchFamily="34" charset="0"/>
                <a:ea typeface="+mn-ea"/>
                <a:cs typeface="Arial" panose="020B0604020202020204" pitchFamily="34" charset="0"/>
              </a:defRPr>
            </a:lvl4pPr>
            <a:lvl5pPr>
              <a:defRPr lang="en-US" sz="1800" kern="12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0848823"/>
      </p:ext>
    </p:extLst>
  </p:cSld>
  <p:clrMapOvr>
    <a:masterClrMapping/>
  </p:clrMapOvr>
  <p:timing>
    <p:tnLst>
      <p:par>
        <p:cTn id="1" dur="indefinite" restart="never" nodeType="tmRoot"/>
      </p:par>
    </p:tnLst>
  </p:timing>
</p:sldLayout>
</file>

<file path=ppt/slideLayouts/slideLayout4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3468985"/>
      </p:ext>
    </p:extLst>
  </p:cSld>
  <p:clrMapOvr>
    <a:masterClrMapping/>
  </p:clrMapOvr>
  <p:timing>
    <p:tnLst>
      <p:par>
        <p:cTn id="1" dur="indefinite" restart="never" nodeType="tmRoot"/>
      </p:par>
    </p:tnLst>
  </p:timing>
</p:sldLayout>
</file>

<file path=ppt/slideLayouts/slideLayout4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475752"/>
      </p:ext>
    </p:extLst>
  </p:cSld>
  <p:clrMapOvr>
    <a:masterClrMapping/>
  </p:clrMapOvr>
  <p:timing>
    <p:tnLst>
      <p:par>
        <p:cTn id="1" dur="indefinite" restart="never" nodeType="tmRoot"/>
      </p:par>
    </p:tnLst>
  </p:timing>
</p:sldLayout>
</file>

<file path=ppt/slideLayouts/slideLayout4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3575050" y="273052"/>
            <a:ext cx="5111750" cy="5853113"/>
          </a:xfrm>
        </p:spPr>
        <p:txBody>
          <a:bodyPr/>
          <a:lstStyle>
            <a:lvl1pPr marL="0" indent="0">
              <a:buNone/>
              <a:defRPr sz="3200" baseline="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an icon to add graphic or video</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01184"/>
      </p:ext>
    </p:extLst>
  </p:cSld>
  <p:clrMapOvr>
    <a:masterClrMapping/>
  </p:clrMapOvr>
  <p:timing>
    <p:tnLst>
      <p:par>
        <p:cTn id="1" dur="indefinite" restart="never" nodeType="tmRoot"/>
      </p:par>
    </p:tnLst>
  </p:timing>
</p:sldLayout>
</file>

<file path=ppt/slideLayouts/slideLayout4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041226"/>
      </p:ext>
    </p:extLst>
  </p:cSld>
  <p:clrMapOvr>
    <a:masterClrMapping/>
  </p:clrMapOvr>
  <p:timing>
    <p:tnLst>
      <p:par>
        <p:cTn id="1" dur="indefinite" restart="never" nodeType="tmRoot"/>
      </p:par>
    </p:tn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457200" y="1587501"/>
            <a:ext cx="8229600" cy="3922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59141634"/>
      </p:ext>
    </p:extLst>
  </p:cSld>
  <p:clrMapOvr>
    <a:masterClrMapping/>
  </p:clrMapOvr>
  <p:timing>
    <p:tnLst>
      <p:par>
        <p:cTn id="1" dur="indefinite" restart="never" nodeType="tmRoot"/>
      </p:par>
    </p:tnLst>
  </p:timing>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235825"/>
          </a:xfrm>
        </p:spPr>
        <p:txBody>
          <a:bodyPr vert="eaVert"/>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465222" y="274639"/>
            <a:ext cx="6087979" cy="523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2625512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4"/>
            <a:ext cx="4038600" cy="4525963"/>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4"/>
            <a:ext cx="4038600" cy="4525963"/>
          </a:xfrm>
        </p:spPr>
        <p:txBody>
          <a:bodyPr/>
          <a:lstStyle>
            <a:lvl1pPr>
              <a:defRPr lang="en-US" sz="2200" kern="1200" dirty="0" smtClean="0">
                <a:solidFill>
                  <a:schemeClr val="tx1"/>
                </a:solidFill>
                <a:latin typeface="Arial" panose="020B0604020202020204" pitchFamily="34" charset="0"/>
                <a:ea typeface="+mn-ea"/>
                <a:cs typeface="Arial" panose="020B0604020202020204" pitchFamily="34" charset="0"/>
              </a:defRPr>
            </a:lvl1pPr>
            <a:lvl2pPr>
              <a:defRPr lang="en-US" sz="2000" kern="1200" dirty="0" smtClean="0">
                <a:solidFill>
                  <a:schemeClr val="tx1"/>
                </a:solidFill>
                <a:latin typeface="Arial" panose="020B0604020202020204" pitchFamily="34" charset="0"/>
                <a:ea typeface="+mn-ea"/>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A31A5CBE-A452-49BD-AC21-F37872F13F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8386678"/>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550014"/>
      </p:ext>
    </p:extLst>
  </p:cSld>
  <p:clrMapOvr>
    <a:masterClrMapping/>
  </p:clrMapOvr>
  <p:timing>
    <p:tnLst>
      <p:par>
        <p:cTn id="1" dur="indefinite" restart="never" nodeType="tmRoot"/>
      </p:par>
    </p:tnLst>
  </p:timing>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52"/>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162502"/>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52"/>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7157794"/>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11251" y="2130427"/>
            <a:ext cx="7772400" cy="1470025"/>
          </a:xfrm>
        </p:spPr>
        <p:txBody>
          <a:bodyPr/>
          <a:lstStyle>
            <a:lvl1pPr algn="l">
              <a:defRPr>
                <a:solidFill>
                  <a:srgbClr val="439D39"/>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11251" y="3886200"/>
            <a:ext cx="6400800" cy="1752600"/>
          </a:xfrm>
        </p:spPr>
        <p:txBody>
          <a:bodyPr>
            <a:normAutofit/>
          </a:bodyPr>
          <a:lstStyle>
            <a:lvl1pPr marL="0" indent="0" algn="l">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Esq.</a:t>
            </a:r>
            <a:br>
              <a:rPr lang="en-US" dirty="0" smtClean="0"/>
            </a:br>
            <a:r>
              <a:rPr lang="en-US" dirty="0" smtClean="0"/>
              <a:t>Date</a:t>
            </a:r>
          </a:p>
        </p:txBody>
      </p:sp>
      <p:sp>
        <p:nvSpPr>
          <p:cNvPr id="9" name="Text Box 9"/>
          <p:cNvSpPr txBox="1">
            <a:spLocks noChangeArrowheads="1"/>
          </p:cNvSpPr>
          <p:nvPr/>
        </p:nvSpPr>
        <p:spPr bwMode="auto">
          <a:xfrm>
            <a:off x="5713414" y="6249988"/>
            <a:ext cx="2744787" cy="277812"/>
          </a:xfrm>
          <a:prstGeom prst="rect">
            <a:avLst/>
          </a:prstGeom>
          <a:noFill/>
          <a:ln>
            <a:noFill/>
          </a:ln>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defTabSz="914400" fontAlgn="auto">
              <a:spcBef>
                <a:spcPts val="0"/>
              </a:spcBef>
              <a:spcAft>
                <a:spcPts val="75"/>
              </a:spcAft>
            </a:pPr>
            <a:r>
              <a:rPr lang="en-US" sz="1200" dirty="0">
                <a:solidFill>
                  <a:prstClr val="white"/>
                </a:solidFill>
                <a:latin typeface="Calibri" charset="0"/>
                <a:cs typeface="Arial" charset="0"/>
              </a:rPr>
              <a:t>© </a:t>
            </a:r>
            <a:r>
              <a:rPr lang="en-US" sz="1200" dirty="0" smtClean="0">
                <a:solidFill>
                  <a:prstClr val="white"/>
                </a:solidFill>
                <a:latin typeface="Calibri" charset="0"/>
                <a:cs typeface="Arial" charset="0"/>
              </a:rPr>
              <a:t>2015  </a:t>
            </a:r>
            <a:r>
              <a:rPr lang="en-US" sz="1200" dirty="0">
                <a:solidFill>
                  <a:prstClr val="white"/>
                </a:solidFill>
                <a:latin typeface="Calibri" charset="0"/>
                <a:cs typeface="Arial" charset="0"/>
              </a:rPr>
              <a:t>Fox Rothschild</a:t>
            </a:r>
          </a:p>
        </p:txBody>
      </p:sp>
    </p:spTree>
    <p:extLst>
      <p:ext uri="{BB962C8B-B14F-4D97-AF65-F5344CB8AC3E}">
        <p14:creationId xmlns:p14="http://schemas.microsoft.com/office/powerpoint/2010/main" val="2333134115"/>
      </p:ext>
    </p:extLst>
  </p:cSld>
  <p:clrMapOvr>
    <a:masterClrMapping/>
  </p:clrMapOvr>
  <p:timing>
    <p:tnLst>
      <p:par>
        <p:cT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48510"/>
            <a:ext cx="8229600" cy="863161"/>
          </a:xfrm>
        </p:spPr>
        <p:txBody>
          <a:bodyPr>
            <a:normAutofit/>
          </a:bodyPr>
          <a:lstStyle>
            <a:lvl1pPr>
              <a:defRPr sz="2800" baseline="0"/>
            </a:lvl1pPr>
          </a:lstStyle>
          <a:p>
            <a:r>
              <a:rPr lang="en-US" dirty="0" smtClean="0"/>
              <a:t>Contact Name, Esq.</a:t>
            </a:r>
            <a:endParaRPr lang="en-US" dirty="0"/>
          </a:p>
        </p:txBody>
      </p:sp>
      <p:sp>
        <p:nvSpPr>
          <p:cNvPr id="5" name="Slide Number Placeholder 4"/>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3" hasCustomPrompt="1"/>
          </p:nvPr>
        </p:nvSpPr>
        <p:spPr>
          <a:xfrm>
            <a:off x="457200" y="2782395"/>
            <a:ext cx="8229600" cy="1356272"/>
          </a:xfrm>
        </p:spPr>
        <p:txBody>
          <a:bodyPr/>
          <a:lstStyle>
            <a:lvl1pPr marL="0" indent="0" algn="ctr">
              <a:buNone/>
              <a:defRPr/>
            </a:lvl1pPr>
          </a:lstStyle>
          <a:p>
            <a:pPr lvl="0"/>
            <a:r>
              <a:rPr lang="en-US" dirty="0" smtClean="0"/>
              <a:t>###.###.####</a:t>
            </a:r>
            <a:br>
              <a:rPr lang="en-US" dirty="0" smtClean="0"/>
            </a:br>
            <a:r>
              <a:rPr lang="en-US" dirty="0" smtClean="0"/>
              <a:t>name@foxrothschild.com</a:t>
            </a:r>
            <a:endParaRPr lang="en-US" dirty="0"/>
          </a:p>
        </p:txBody>
      </p:sp>
    </p:spTree>
    <p:extLst>
      <p:ext uri="{BB962C8B-B14F-4D97-AF65-F5344CB8AC3E}">
        <p14:creationId xmlns:p14="http://schemas.microsoft.com/office/powerpoint/2010/main" val="2899420392"/>
      </p:ext>
    </p:extLst>
  </p:cSld>
  <p:clrMapOvr>
    <a:masterClrMapping/>
  </p:clrMapOvr>
  <p:timing>
    <p:tnLst>
      <p:par>
        <p:cT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58749"/>
      </p:ext>
    </p:extLst>
  </p:cSld>
  <p:clrMapOvr>
    <a:masterClrMapping/>
  </p:clrMapOvr>
  <p:timing>
    <p:tnLst>
      <p:par>
        <p:cT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rm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1884999"/>
      </p:ext>
    </p:extLst>
  </p:cSld>
  <p:clrMapOvr>
    <a:masterClrMapping/>
  </p:clrMapOvr>
  <p:timing>
    <p:tnLst>
      <p:par>
        <p:cT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lang="en-US" sz="2200" kern="1200" dirty="0" smtClean="0">
                <a:solidFill>
                  <a:schemeClr val="tx1"/>
                </a:solidFill>
                <a:latin typeface="Arial" panose="020B0604020202020204" pitchFamily="34" charset="0"/>
                <a:ea typeface="+mn-ea"/>
                <a:cs typeface="Arial" panose="020B0604020202020204" pitchFamily="34" charset="0"/>
              </a:defRPr>
            </a:lvl1pPr>
            <a:lvl2pPr>
              <a:defRPr lang="en-US" sz="2000" kern="1200" dirty="0" smtClean="0">
                <a:solidFill>
                  <a:schemeClr val="tx1"/>
                </a:solidFill>
                <a:latin typeface="Arial" panose="020B0604020202020204" pitchFamily="34" charset="0"/>
                <a:ea typeface="+mn-ea"/>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6972175"/>
      </p:ext>
    </p:extLst>
  </p:cSld>
  <p:clrMapOvr>
    <a:masterClrMapping/>
  </p:clrMapOvr>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lang="en-US" sz="2000" kern="1200" smtClean="0">
                <a:solidFill>
                  <a:schemeClr val="tx1"/>
                </a:solidFill>
                <a:latin typeface="Arial" panose="020B0604020202020204" pitchFamily="34" charset="0"/>
                <a:ea typeface="+mn-ea"/>
                <a:cs typeface="Arial" panose="020B0604020202020204" pitchFamily="34" charset="0"/>
              </a:defRPr>
            </a:lvl1pPr>
            <a:lvl2pPr>
              <a:defRPr sz="2000"/>
            </a:lvl2pPr>
            <a:lvl3pPr>
              <a:defRPr sz="1800"/>
            </a:lvl3pPr>
            <a:lvl4pPr>
              <a:defRPr lang="en-US" sz="1800" kern="1200" dirty="0" smtClean="0">
                <a:solidFill>
                  <a:schemeClr val="tx1"/>
                </a:solidFill>
                <a:latin typeface="Arial" panose="020B0604020202020204" pitchFamily="34" charset="0"/>
                <a:ea typeface="+mn-ea"/>
                <a:cs typeface="Arial" panose="020B0604020202020204" pitchFamily="34" charset="0"/>
              </a:defRPr>
            </a:lvl4pPr>
            <a:lvl5pPr>
              <a:defRPr lang="en-US" sz="1800" kern="12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7112712"/>
      </p:ext>
    </p:extLst>
  </p:cSld>
  <p:clrMapOvr>
    <a:masterClrMapping/>
  </p:clrMapOvr>
  <p:timing>
    <p:tnLst>
      <p:par>
        <p:cT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4817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6" y="1535113"/>
            <a:ext cx="4041775"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6" y="2174875"/>
            <a:ext cx="4041775" cy="3951288"/>
          </a:xfrm>
        </p:spPr>
        <p:txBody>
          <a:bodyPr/>
          <a:lstStyle>
            <a:lvl1pPr>
              <a:defRPr lang="en-US" sz="2000" kern="1200" smtClean="0">
                <a:solidFill>
                  <a:schemeClr val="tx1"/>
                </a:solidFill>
                <a:latin typeface="Arial" panose="020B0604020202020204" pitchFamily="34" charset="0"/>
                <a:ea typeface="+mn-ea"/>
                <a:cs typeface="Arial" panose="020B0604020202020204" pitchFamily="34" charset="0"/>
              </a:defRPr>
            </a:lvl1pPr>
            <a:lvl2pPr>
              <a:defRPr sz="2000"/>
            </a:lvl2pPr>
            <a:lvl3pPr>
              <a:defRPr sz="1800"/>
            </a:lvl3pPr>
            <a:lvl4pPr>
              <a:defRPr lang="en-US" sz="1800" kern="1200" dirty="0" smtClean="0">
                <a:solidFill>
                  <a:schemeClr val="tx1"/>
                </a:solidFill>
                <a:latin typeface="Arial" panose="020B0604020202020204" pitchFamily="34" charset="0"/>
                <a:ea typeface="+mn-ea"/>
                <a:cs typeface="Arial" panose="020B0604020202020204" pitchFamily="34" charset="0"/>
              </a:defRPr>
            </a:lvl4pPr>
            <a:lvl5pPr>
              <a:defRPr lang="en-US" sz="1800" kern="12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0808BA57-637A-4F18-966C-2CC6F4D05B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09582408"/>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4154295"/>
      </p:ext>
    </p:extLst>
  </p:cSld>
  <p:clrMapOvr>
    <a:masterClrMapping/>
  </p:clrMapOvr>
  <p:timing>
    <p:tnLst>
      <p:par>
        <p:cT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3575050" y="273052"/>
            <a:ext cx="5111750" cy="5853113"/>
          </a:xfrm>
        </p:spPr>
        <p:txBody>
          <a:bodyPr/>
          <a:lstStyle>
            <a:lvl1pPr marL="0" indent="0">
              <a:buNone/>
              <a:defRPr sz="3200" baseline="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an icon to add graphic or video</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9148809"/>
      </p:ext>
    </p:extLst>
  </p:cSld>
  <p:clrMapOvr>
    <a:masterClrMapping/>
  </p:clrMapOvr>
  <p:timing>
    <p:tnLst>
      <p:par>
        <p:cTn id="1" dur="indefinite" restart="never" nodeType="tmRoot"/>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4048853"/>
      </p:ext>
    </p:extLst>
  </p:cSld>
  <p:clrMapOvr>
    <a:masterClrMapping/>
  </p:clrMapOvr>
  <p:timing>
    <p:tnLst>
      <p:par>
        <p:cT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457200" y="1587501"/>
            <a:ext cx="8229600" cy="3922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69198348"/>
      </p:ext>
    </p:extLst>
  </p:cSld>
  <p:clrMapOvr>
    <a:masterClrMapping/>
  </p:clrMapOvr>
  <p:timing>
    <p:tnLst>
      <p:par>
        <p:cT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235825"/>
          </a:xfrm>
        </p:spPr>
        <p:txBody>
          <a:bodyPr vert="eaVert"/>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465222" y="274639"/>
            <a:ext cx="6087979" cy="523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22402962"/>
      </p:ext>
    </p:extLst>
  </p:cSld>
  <p:clrMapOvr>
    <a:masterClrMapping/>
  </p:clrMapOvr>
  <p:timing>
    <p:tnLst>
      <p:par>
        <p:cT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141707"/>
      </p:ext>
    </p:extLst>
  </p:cSld>
  <p:clrMapOvr>
    <a:masterClrMapping/>
  </p:clrMapOvr>
  <p:timing>
    <p:tnLst>
      <p:par>
        <p:cT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52"/>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7951173"/>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52"/>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2442222"/>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11251" y="2130427"/>
            <a:ext cx="7772400" cy="1470025"/>
          </a:xfrm>
        </p:spPr>
        <p:txBody>
          <a:bodyPr/>
          <a:lstStyle>
            <a:lvl1pPr algn="l">
              <a:defRPr>
                <a:solidFill>
                  <a:srgbClr val="439D39"/>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11251" y="3886200"/>
            <a:ext cx="6400800" cy="1752600"/>
          </a:xfrm>
        </p:spPr>
        <p:txBody>
          <a:bodyPr>
            <a:normAutofit/>
          </a:bodyPr>
          <a:lstStyle>
            <a:lvl1pPr marL="0" indent="0" algn="l">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Esq.</a:t>
            </a:r>
            <a:br>
              <a:rPr lang="en-US" dirty="0" smtClean="0"/>
            </a:br>
            <a:r>
              <a:rPr lang="en-US" dirty="0" smtClean="0"/>
              <a:t>Date</a:t>
            </a:r>
          </a:p>
        </p:txBody>
      </p:sp>
      <p:sp>
        <p:nvSpPr>
          <p:cNvPr id="9" name="Text Box 9"/>
          <p:cNvSpPr txBox="1">
            <a:spLocks noChangeArrowheads="1"/>
          </p:cNvSpPr>
          <p:nvPr/>
        </p:nvSpPr>
        <p:spPr bwMode="auto">
          <a:xfrm>
            <a:off x="5713414" y="6249988"/>
            <a:ext cx="2744787" cy="277812"/>
          </a:xfrm>
          <a:prstGeom prst="rect">
            <a:avLst/>
          </a:prstGeom>
          <a:noFill/>
          <a:ln>
            <a:noFill/>
          </a:ln>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defTabSz="914400" fontAlgn="auto">
              <a:spcBef>
                <a:spcPts val="0"/>
              </a:spcBef>
              <a:spcAft>
                <a:spcPts val="75"/>
              </a:spcAft>
            </a:pPr>
            <a:r>
              <a:rPr lang="en-US" sz="1200" dirty="0">
                <a:solidFill>
                  <a:prstClr val="white"/>
                </a:solidFill>
                <a:latin typeface="Calibri" charset="0"/>
                <a:cs typeface="Arial" charset="0"/>
              </a:rPr>
              <a:t>© </a:t>
            </a:r>
            <a:r>
              <a:rPr lang="en-US" sz="1200" dirty="0" smtClean="0">
                <a:solidFill>
                  <a:prstClr val="white"/>
                </a:solidFill>
                <a:latin typeface="Calibri" charset="0"/>
                <a:cs typeface="Arial" charset="0"/>
              </a:rPr>
              <a:t>2015  </a:t>
            </a:r>
            <a:r>
              <a:rPr lang="en-US" sz="1200" dirty="0">
                <a:solidFill>
                  <a:prstClr val="white"/>
                </a:solidFill>
                <a:latin typeface="Calibri" charset="0"/>
                <a:cs typeface="Arial" charset="0"/>
              </a:rPr>
              <a:t>Fox Rothschild</a:t>
            </a:r>
          </a:p>
        </p:txBody>
      </p:sp>
    </p:spTree>
    <p:extLst>
      <p:ext uri="{BB962C8B-B14F-4D97-AF65-F5344CB8AC3E}">
        <p14:creationId xmlns:p14="http://schemas.microsoft.com/office/powerpoint/2010/main" val="364633870"/>
      </p:ext>
    </p:extLst>
  </p:cSld>
  <p:clrMapOvr>
    <a:masterClrMapping/>
  </p:clrMapOvr>
  <p:timing>
    <p:tnLst>
      <p:par>
        <p:cTn id="1" dur="indefinite" restart="never" nodeType="tmRoot"/>
      </p:par>
    </p:tnLst>
  </p:timing>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48510"/>
            <a:ext cx="8229600" cy="863161"/>
          </a:xfrm>
        </p:spPr>
        <p:txBody>
          <a:bodyPr>
            <a:normAutofit/>
          </a:bodyPr>
          <a:lstStyle>
            <a:lvl1pPr>
              <a:defRPr sz="2800" baseline="0"/>
            </a:lvl1pPr>
          </a:lstStyle>
          <a:p>
            <a:r>
              <a:rPr lang="en-US" dirty="0" smtClean="0"/>
              <a:t>Contact Name, Esq.</a:t>
            </a:r>
            <a:endParaRPr lang="en-US" dirty="0"/>
          </a:p>
        </p:txBody>
      </p:sp>
      <p:sp>
        <p:nvSpPr>
          <p:cNvPr id="5" name="Slide Number Placeholder 4"/>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3" hasCustomPrompt="1"/>
          </p:nvPr>
        </p:nvSpPr>
        <p:spPr>
          <a:xfrm>
            <a:off x="457200" y="2782395"/>
            <a:ext cx="8229600" cy="1356272"/>
          </a:xfrm>
        </p:spPr>
        <p:txBody>
          <a:bodyPr/>
          <a:lstStyle>
            <a:lvl1pPr marL="0" indent="0" algn="ctr">
              <a:buNone/>
              <a:defRPr/>
            </a:lvl1pPr>
          </a:lstStyle>
          <a:p>
            <a:pPr lvl="0"/>
            <a:r>
              <a:rPr lang="en-US" dirty="0" smtClean="0"/>
              <a:t>###.###.####</a:t>
            </a:r>
            <a:br>
              <a:rPr lang="en-US" dirty="0" smtClean="0"/>
            </a:br>
            <a:r>
              <a:rPr lang="en-US" dirty="0" smtClean="0"/>
              <a:t>name@foxrothschild.com</a:t>
            </a:r>
            <a:endParaRPr lang="en-US" dirty="0"/>
          </a:p>
        </p:txBody>
      </p:sp>
    </p:spTree>
    <p:extLst>
      <p:ext uri="{BB962C8B-B14F-4D97-AF65-F5344CB8AC3E}">
        <p14:creationId xmlns:p14="http://schemas.microsoft.com/office/powerpoint/2010/main" val="227765995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11FB140B-694B-45F5-B395-D61B9184ECB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69143097"/>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3573032"/>
      </p:ext>
    </p:extLst>
  </p:cSld>
  <p:clrMapOvr>
    <a:masterClrMapping/>
  </p:clrMapOvr>
  <p:timing>
    <p:tnLst>
      <p:par>
        <p:cTn id="1" dur="indefinite" restart="never" nodeType="tmRoot"/>
      </p:par>
    </p:tnLst>
  </p:timing>
</p:sldLayout>
</file>

<file path=ppt/slideLayouts/slideLayout4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rm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3019056"/>
      </p:ext>
    </p:extLst>
  </p:cSld>
  <p:clrMapOvr>
    <a:masterClrMapping/>
  </p:clrMapOvr>
  <p:timing>
    <p:tnLst>
      <p:par>
        <p:cT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lang="en-US" sz="2200" kern="1200" dirty="0" smtClean="0">
                <a:solidFill>
                  <a:schemeClr val="tx1"/>
                </a:solidFill>
                <a:latin typeface="Arial" panose="020B0604020202020204" pitchFamily="34" charset="0"/>
                <a:ea typeface="+mn-ea"/>
                <a:cs typeface="Arial" panose="020B0604020202020204" pitchFamily="34" charset="0"/>
              </a:defRPr>
            </a:lvl1pPr>
            <a:lvl2pPr>
              <a:defRPr lang="en-US" sz="2000" kern="1200" dirty="0" smtClean="0">
                <a:solidFill>
                  <a:schemeClr val="tx1"/>
                </a:solidFill>
                <a:latin typeface="Arial" panose="020B0604020202020204" pitchFamily="34" charset="0"/>
                <a:ea typeface="+mn-ea"/>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740969"/>
      </p:ext>
    </p:extLst>
  </p:cSld>
  <p:clrMapOvr>
    <a:masterClrMapping/>
  </p:clrMapOvr>
  <p:timing>
    <p:tnLst>
      <p:par>
        <p:cT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lang="en-US" sz="2000" kern="1200" smtClean="0">
                <a:solidFill>
                  <a:schemeClr val="tx1"/>
                </a:solidFill>
                <a:latin typeface="Arial" panose="020B0604020202020204" pitchFamily="34" charset="0"/>
                <a:ea typeface="+mn-ea"/>
                <a:cs typeface="Arial" panose="020B0604020202020204" pitchFamily="34" charset="0"/>
              </a:defRPr>
            </a:lvl1pPr>
            <a:lvl2pPr>
              <a:defRPr sz="2000"/>
            </a:lvl2pPr>
            <a:lvl3pPr>
              <a:defRPr sz="1800"/>
            </a:lvl3pPr>
            <a:lvl4pPr>
              <a:defRPr lang="en-US" sz="1800" kern="1200" dirty="0" smtClean="0">
                <a:solidFill>
                  <a:schemeClr val="tx1"/>
                </a:solidFill>
                <a:latin typeface="Arial" panose="020B0604020202020204" pitchFamily="34" charset="0"/>
                <a:ea typeface="+mn-ea"/>
                <a:cs typeface="Arial" panose="020B0604020202020204" pitchFamily="34" charset="0"/>
              </a:defRPr>
            </a:lvl4pPr>
            <a:lvl5pPr>
              <a:defRPr lang="en-US" sz="1800" kern="12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819757"/>
      </p:ext>
    </p:extLst>
  </p:cSld>
  <p:clrMapOvr>
    <a:masterClrMapping/>
  </p:clrMapOvr>
  <p:timing>
    <p:tnLst>
      <p:par>
        <p:cT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706617"/>
      </p:ext>
    </p:extLst>
  </p:cSld>
  <p:clrMapOvr>
    <a:masterClrMapping/>
  </p:clrMapOvr>
  <p:timing>
    <p:tnLst>
      <p:par>
        <p:cT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8115058"/>
      </p:ext>
    </p:extLst>
  </p:cSld>
  <p:clrMapOvr>
    <a:masterClrMapping/>
  </p:clrMapOvr>
  <p:timing>
    <p:tnLst>
      <p:par>
        <p:cTn id="1" dur="indefinite" restart="never" nodeType="tmRoot"/>
      </p:par>
    </p:tnLst>
  </p:timing>
</p:sldLayout>
</file>

<file path=ppt/slideLayouts/slideLayout4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3575050" y="273052"/>
            <a:ext cx="5111750" cy="5853113"/>
          </a:xfrm>
        </p:spPr>
        <p:txBody>
          <a:bodyPr/>
          <a:lstStyle>
            <a:lvl1pPr marL="0" indent="0">
              <a:buNone/>
              <a:defRPr sz="3200" baseline="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an icon to add graphic or video</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183299"/>
      </p:ext>
    </p:extLst>
  </p:cSld>
  <p:clrMapOvr>
    <a:masterClrMapping/>
  </p:clrMapOvr>
  <p:timing>
    <p:tnLst>
      <p:par>
        <p:cTn id="1" dur="indefinite" restart="never" nodeType="tmRoot"/>
      </p:par>
    </p:tnLst>
  </p:timing>
</p:sldLayout>
</file>

<file path=ppt/slideLayouts/slideLayout4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256779"/>
      </p:ext>
    </p:extLst>
  </p:cSld>
  <p:clrMapOvr>
    <a:masterClrMapping/>
  </p:clrMapOvr>
  <p:timing>
    <p:tnLst>
      <p:par>
        <p:cTn id="1" dur="indefinite" restart="never" nodeType="tmRoot"/>
      </p:par>
    </p:tnLst>
  </p:timing>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457200" y="1587501"/>
            <a:ext cx="8229600" cy="3922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8819775"/>
      </p:ext>
    </p:extLst>
  </p:cSld>
  <p:clrMapOvr>
    <a:masterClrMapping/>
  </p:clrMapOvr>
  <p:timing>
    <p:tnLst>
      <p:par>
        <p:cTn id="1" dur="indefinite" restart="never" nodeType="tmRoot"/>
      </p:par>
    </p:tnLst>
  </p:timing>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235825"/>
          </a:xfrm>
        </p:spPr>
        <p:txBody>
          <a:bodyPr vert="eaVert"/>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465222" y="274639"/>
            <a:ext cx="6087979" cy="523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582863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4"/>
            <a:ext cx="4038600" cy="4525963"/>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4"/>
            <a:ext cx="4038600" cy="4525963"/>
          </a:xfrm>
        </p:spPr>
        <p:txBody>
          <a:bodyPr/>
          <a:lstStyle>
            <a:lvl1pPr>
              <a:defRPr lang="en-US" sz="2200" kern="1200" dirty="0" smtClean="0">
                <a:solidFill>
                  <a:schemeClr val="tx1"/>
                </a:solidFill>
                <a:latin typeface="Arial" panose="020B0604020202020204" pitchFamily="34" charset="0"/>
                <a:ea typeface="+mn-ea"/>
                <a:cs typeface="Arial" panose="020B0604020202020204" pitchFamily="34" charset="0"/>
              </a:defRPr>
            </a:lvl1pPr>
            <a:lvl2pPr>
              <a:defRPr lang="en-US" sz="2000" kern="1200" dirty="0" smtClean="0">
                <a:solidFill>
                  <a:schemeClr val="tx1"/>
                </a:solidFill>
                <a:latin typeface="Arial" panose="020B0604020202020204" pitchFamily="34" charset="0"/>
                <a:ea typeface="+mn-ea"/>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D593B999-AB61-48D8-98C3-23D581D926C4}" type="slidenum">
              <a:rPr lang="en-US" smtClean="0"/>
              <a:pPr/>
              <a:t>‹#›</a:t>
            </a:fld>
            <a:endParaRPr lang="en-US"/>
          </a:p>
        </p:txBody>
      </p:sp>
    </p:spTree>
    <p:extLst>
      <p:ext uri="{BB962C8B-B14F-4D97-AF65-F5344CB8AC3E}">
        <p14:creationId xmlns:p14="http://schemas.microsoft.com/office/powerpoint/2010/main" val="291417205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76934140-1DDC-4573-87EE-0FB32DCE47B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65260825"/>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568564"/>
      </p:ext>
    </p:extLst>
  </p:cSld>
  <p:clrMapOvr>
    <a:masterClrMapping/>
  </p:clrMapOvr>
  <p:timing>
    <p:tnLst>
      <p:par>
        <p:cTn id="1" dur="indefinite" restart="never" nodeType="tmRoot"/>
      </p:par>
    </p:tnLst>
  </p:timing>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52"/>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0509321"/>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52"/>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993397"/>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11251" y="2130427"/>
            <a:ext cx="7772400" cy="1470025"/>
          </a:xfrm>
        </p:spPr>
        <p:txBody>
          <a:bodyPr/>
          <a:lstStyle>
            <a:lvl1pPr algn="l">
              <a:defRPr>
                <a:solidFill>
                  <a:srgbClr val="439D39"/>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11251" y="3886200"/>
            <a:ext cx="6400800" cy="1752600"/>
          </a:xfrm>
        </p:spPr>
        <p:txBody>
          <a:bodyPr>
            <a:normAutofit/>
          </a:bodyPr>
          <a:lstStyle>
            <a:lvl1pPr marL="0" indent="0" algn="l">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Esq.</a:t>
            </a:r>
            <a:br>
              <a:rPr lang="en-US" dirty="0" smtClean="0"/>
            </a:br>
            <a:r>
              <a:rPr lang="en-US" dirty="0" smtClean="0"/>
              <a:t>Date</a:t>
            </a:r>
          </a:p>
        </p:txBody>
      </p:sp>
      <p:sp>
        <p:nvSpPr>
          <p:cNvPr id="9" name="Text Box 9"/>
          <p:cNvSpPr txBox="1">
            <a:spLocks noChangeArrowheads="1"/>
          </p:cNvSpPr>
          <p:nvPr/>
        </p:nvSpPr>
        <p:spPr bwMode="auto">
          <a:xfrm>
            <a:off x="5713414" y="6249988"/>
            <a:ext cx="2744787" cy="277812"/>
          </a:xfrm>
          <a:prstGeom prst="rect">
            <a:avLst/>
          </a:prstGeom>
          <a:noFill/>
          <a:ln>
            <a:noFill/>
          </a:ln>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defTabSz="914400" fontAlgn="auto">
              <a:spcBef>
                <a:spcPts val="0"/>
              </a:spcBef>
              <a:spcAft>
                <a:spcPts val="75"/>
              </a:spcAft>
            </a:pPr>
            <a:r>
              <a:rPr lang="en-US" sz="1200" dirty="0">
                <a:solidFill>
                  <a:prstClr val="white"/>
                </a:solidFill>
                <a:latin typeface="Calibri" charset="0"/>
                <a:cs typeface="Arial" charset="0"/>
              </a:rPr>
              <a:t>© </a:t>
            </a:r>
            <a:r>
              <a:rPr lang="en-US" sz="1200" dirty="0" smtClean="0">
                <a:solidFill>
                  <a:prstClr val="white"/>
                </a:solidFill>
                <a:latin typeface="Calibri" charset="0"/>
                <a:cs typeface="Arial" charset="0"/>
              </a:rPr>
              <a:t>2015  </a:t>
            </a:r>
            <a:r>
              <a:rPr lang="en-US" sz="1200" dirty="0">
                <a:solidFill>
                  <a:prstClr val="white"/>
                </a:solidFill>
                <a:latin typeface="Calibri" charset="0"/>
                <a:cs typeface="Arial" charset="0"/>
              </a:rPr>
              <a:t>Fox Rothschild</a:t>
            </a:r>
          </a:p>
        </p:txBody>
      </p:sp>
    </p:spTree>
    <p:extLst>
      <p:ext uri="{BB962C8B-B14F-4D97-AF65-F5344CB8AC3E}">
        <p14:creationId xmlns:p14="http://schemas.microsoft.com/office/powerpoint/2010/main" val="946481621"/>
      </p:ext>
    </p:extLst>
  </p:cSld>
  <p:clrMapOvr>
    <a:masterClrMapping/>
  </p:clrMapOvr>
  <p:timing>
    <p:tnLst>
      <p:par>
        <p:cTn id="1" dur="indefinite" restart="never" nodeType="tmRoot"/>
      </p:par>
    </p:tnLst>
  </p:timing>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48510"/>
            <a:ext cx="8229600" cy="863161"/>
          </a:xfrm>
        </p:spPr>
        <p:txBody>
          <a:bodyPr>
            <a:normAutofit/>
          </a:bodyPr>
          <a:lstStyle>
            <a:lvl1pPr>
              <a:defRPr sz="2800" baseline="0"/>
            </a:lvl1pPr>
          </a:lstStyle>
          <a:p>
            <a:r>
              <a:rPr lang="en-US" dirty="0" smtClean="0"/>
              <a:t>Contact Name, Esq.</a:t>
            </a:r>
            <a:endParaRPr lang="en-US" dirty="0"/>
          </a:p>
        </p:txBody>
      </p:sp>
      <p:sp>
        <p:nvSpPr>
          <p:cNvPr id="5" name="Slide Number Placeholder 4"/>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3" hasCustomPrompt="1"/>
          </p:nvPr>
        </p:nvSpPr>
        <p:spPr>
          <a:xfrm>
            <a:off x="457200" y="2782395"/>
            <a:ext cx="8229600" cy="1356272"/>
          </a:xfrm>
        </p:spPr>
        <p:txBody>
          <a:bodyPr/>
          <a:lstStyle>
            <a:lvl1pPr marL="0" indent="0" algn="ctr">
              <a:buNone/>
              <a:defRPr/>
            </a:lvl1pPr>
          </a:lstStyle>
          <a:p>
            <a:pPr lvl="0"/>
            <a:r>
              <a:rPr lang="en-US" dirty="0" smtClean="0"/>
              <a:t>###.###.####</a:t>
            </a:r>
            <a:br>
              <a:rPr lang="en-US" dirty="0" smtClean="0"/>
            </a:br>
            <a:r>
              <a:rPr lang="en-US" dirty="0" smtClean="0"/>
              <a:t>name@foxrothschild.com</a:t>
            </a:r>
            <a:endParaRPr lang="en-US" dirty="0"/>
          </a:p>
        </p:txBody>
      </p:sp>
    </p:spTree>
    <p:extLst>
      <p:ext uri="{BB962C8B-B14F-4D97-AF65-F5344CB8AC3E}">
        <p14:creationId xmlns:p14="http://schemas.microsoft.com/office/powerpoint/2010/main" val="2863470933"/>
      </p:ext>
    </p:extLst>
  </p:cSld>
  <p:clrMapOvr>
    <a:masterClrMapping/>
  </p:clrMapOvr>
  <p:timing>
    <p:tnLst>
      <p:par>
        <p:cTn id="1" dur="indefinite" restart="never" nodeType="tmRoot"/>
      </p:par>
    </p:tnLst>
  </p:timing>
</p:sldLayout>
</file>

<file path=ppt/slideLayouts/slideLayout5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738280"/>
      </p:ext>
    </p:extLst>
  </p:cSld>
  <p:clrMapOvr>
    <a:masterClrMapping/>
  </p:clrMapOvr>
  <p:timing>
    <p:tnLst>
      <p:par>
        <p:cTn id="1" dur="indefinite" restart="never" nodeType="tmRoot"/>
      </p:par>
    </p:tn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rm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505829"/>
      </p:ext>
    </p:extLst>
  </p:cSld>
  <p:clrMapOvr>
    <a:masterClrMapping/>
  </p:clrMapOvr>
  <p:timing>
    <p:tnLst>
      <p:par>
        <p:cTn id="1" dur="indefinite" restart="never" nodeType="tmRoot"/>
      </p:par>
    </p:tnLst>
  </p:timing>
</p:sldLayout>
</file>

<file path=ppt/slideLayouts/slideLayout5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lang="en-US" sz="2200" kern="1200" dirty="0" smtClean="0">
                <a:solidFill>
                  <a:schemeClr val="tx1"/>
                </a:solidFill>
                <a:latin typeface="Arial" panose="020B0604020202020204" pitchFamily="34" charset="0"/>
                <a:ea typeface="+mn-ea"/>
                <a:cs typeface="Arial" panose="020B0604020202020204" pitchFamily="34" charset="0"/>
              </a:defRPr>
            </a:lvl1pPr>
            <a:lvl2pPr>
              <a:defRPr lang="en-US" sz="2000" kern="1200" dirty="0" smtClean="0">
                <a:solidFill>
                  <a:schemeClr val="tx1"/>
                </a:solidFill>
                <a:latin typeface="Arial" panose="020B0604020202020204" pitchFamily="34" charset="0"/>
                <a:ea typeface="+mn-ea"/>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5844211"/>
      </p:ext>
    </p:extLst>
  </p:cSld>
  <p:clrMapOvr>
    <a:masterClrMapping/>
  </p:clrMapOvr>
  <p:timing>
    <p:tnLst>
      <p:par>
        <p:cTn id="1" dur="indefinite" restart="never" nodeType="tmRoot"/>
      </p:par>
    </p:tnLst>
  </p:timing>
</p:sldLayout>
</file>

<file path=ppt/slideLayouts/slideLayout5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lang="en-US" sz="2000" kern="1200" smtClean="0">
                <a:solidFill>
                  <a:schemeClr val="tx1"/>
                </a:solidFill>
                <a:latin typeface="Arial" panose="020B0604020202020204" pitchFamily="34" charset="0"/>
                <a:ea typeface="+mn-ea"/>
                <a:cs typeface="Arial" panose="020B0604020202020204" pitchFamily="34" charset="0"/>
              </a:defRPr>
            </a:lvl1pPr>
            <a:lvl2pPr>
              <a:defRPr sz="2000"/>
            </a:lvl2pPr>
            <a:lvl3pPr>
              <a:defRPr sz="1800"/>
            </a:lvl3pPr>
            <a:lvl4pPr>
              <a:defRPr lang="en-US" sz="1800" kern="1200" dirty="0" smtClean="0">
                <a:solidFill>
                  <a:schemeClr val="tx1"/>
                </a:solidFill>
                <a:latin typeface="Arial" panose="020B0604020202020204" pitchFamily="34" charset="0"/>
                <a:ea typeface="+mn-ea"/>
                <a:cs typeface="Arial" panose="020B0604020202020204" pitchFamily="34" charset="0"/>
              </a:defRPr>
            </a:lvl4pPr>
            <a:lvl5pPr>
              <a:defRPr lang="en-US" sz="1800" kern="12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794257"/>
      </p:ext>
    </p:extLst>
  </p:cSld>
  <p:clrMapOvr>
    <a:masterClrMapping/>
  </p:clrMapOvr>
  <p:timing>
    <p:tnLst>
      <p:par>
        <p:cTn id="1" dur="indefinite" restart="never" nodeType="tmRoot"/>
      </p:par>
    </p:tnLst>
  </p:timing>
</p:sldLayout>
</file>

<file path=ppt/slideLayouts/slideLayout5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85847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marL="0" indent="0">
              <a:buNone/>
              <a:defRPr sz="3200" baseline="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19B8D7F-7B09-4ADF-BD1C-B972B728A25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50789238"/>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5548625"/>
      </p:ext>
    </p:extLst>
  </p:cSld>
  <p:clrMapOvr>
    <a:masterClrMapping/>
  </p:clrMapOvr>
  <p:timing>
    <p:tnLst>
      <p:par>
        <p:cTn id="1" dur="indefinite" restart="never" nodeType="tmRoot"/>
      </p:par>
    </p:tnLst>
  </p:timing>
</p:sldLayout>
</file>

<file path=ppt/slideLayouts/slideLayout5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3575050" y="273052"/>
            <a:ext cx="5111750" cy="5853113"/>
          </a:xfrm>
        </p:spPr>
        <p:txBody>
          <a:bodyPr/>
          <a:lstStyle>
            <a:lvl1pPr marL="0" indent="0">
              <a:buNone/>
              <a:defRPr sz="3200" baseline="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an icon to add graphic or video</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56747"/>
      </p:ext>
    </p:extLst>
  </p:cSld>
  <p:clrMapOvr>
    <a:masterClrMapping/>
  </p:clrMapOvr>
  <p:timing>
    <p:tnLst>
      <p:par>
        <p:cTn id="1" dur="indefinite" restart="never" nodeType="tmRoot"/>
      </p:par>
    </p:tnLst>
  </p:timing>
</p:sldLayout>
</file>

<file path=ppt/slideLayouts/slideLayout5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4768257"/>
      </p:ext>
    </p:extLst>
  </p:cSld>
  <p:clrMapOvr>
    <a:masterClrMapping/>
  </p:clrMapOvr>
  <p:timing>
    <p:tnLst>
      <p:par>
        <p:cTn id="1" dur="indefinite" restart="never" nodeType="tmRoot"/>
      </p:par>
    </p:tnLst>
  </p:timing>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457200" y="1587501"/>
            <a:ext cx="8229600" cy="3922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6457154"/>
      </p:ext>
    </p:extLst>
  </p:cSld>
  <p:clrMapOvr>
    <a:masterClrMapping/>
  </p:clrMapOvr>
  <p:timing>
    <p:tnLst>
      <p:par>
        <p:cTn id="1" dur="indefinite" restart="never" nodeType="tmRoot"/>
      </p:par>
    </p:tnLst>
  </p:timing>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235825"/>
          </a:xfrm>
        </p:spPr>
        <p:txBody>
          <a:bodyPr vert="eaVert"/>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465222" y="274639"/>
            <a:ext cx="6087979" cy="523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56306321"/>
      </p:ext>
    </p:extLst>
  </p:cSld>
  <p:clrMapOvr>
    <a:masterClrMapping/>
  </p:clrMapOvr>
  <p:timing>
    <p:tnLst>
      <p:par>
        <p:cT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303616"/>
      </p:ext>
    </p:extLst>
  </p:cSld>
  <p:clrMapOvr>
    <a:masterClrMapping/>
  </p:clrMapOvr>
  <p:timing>
    <p:tnLst>
      <p:par>
        <p:cT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52"/>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098226"/>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52"/>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562567"/>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11251" y="2130427"/>
            <a:ext cx="7772400" cy="1470025"/>
          </a:xfrm>
        </p:spPr>
        <p:txBody>
          <a:bodyPr/>
          <a:lstStyle>
            <a:lvl1pPr algn="l">
              <a:defRPr>
                <a:solidFill>
                  <a:srgbClr val="439D39"/>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11251" y="3886200"/>
            <a:ext cx="6400800" cy="1752600"/>
          </a:xfrm>
        </p:spPr>
        <p:txBody>
          <a:bodyPr>
            <a:normAutofit/>
          </a:bodyPr>
          <a:lstStyle>
            <a:lvl1pPr marL="0" indent="0" algn="l">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Esq.</a:t>
            </a:r>
            <a:br>
              <a:rPr lang="en-US" dirty="0" smtClean="0"/>
            </a:br>
            <a:r>
              <a:rPr lang="en-US" dirty="0" smtClean="0"/>
              <a:t>Date</a:t>
            </a:r>
          </a:p>
        </p:txBody>
      </p:sp>
      <p:sp>
        <p:nvSpPr>
          <p:cNvPr id="9" name="Text Box 9"/>
          <p:cNvSpPr txBox="1">
            <a:spLocks noChangeArrowheads="1"/>
          </p:cNvSpPr>
          <p:nvPr/>
        </p:nvSpPr>
        <p:spPr bwMode="auto">
          <a:xfrm>
            <a:off x="5713414" y="6249988"/>
            <a:ext cx="2744787" cy="277812"/>
          </a:xfrm>
          <a:prstGeom prst="rect">
            <a:avLst/>
          </a:prstGeom>
          <a:noFill/>
          <a:ln>
            <a:noFill/>
          </a:ln>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defTabSz="914400" fontAlgn="auto">
              <a:spcBef>
                <a:spcPts val="0"/>
              </a:spcBef>
              <a:spcAft>
                <a:spcPts val="75"/>
              </a:spcAft>
            </a:pPr>
            <a:r>
              <a:rPr lang="en-US" sz="1200" dirty="0">
                <a:solidFill>
                  <a:prstClr val="white"/>
                </a:solidFill>
                <a:latin typeface="Calibri" charset="0"/>
                <a:cs typeface="Arial" charset="0"/>
              </a:rPr>
              <a:t>© </a:t>
            </a:r>
            <a:r>
              <a:rPr lang="en-US" sz="1200" dirty="0" smtClean="0">
                <a:solidFill>
                  <a:prstClr val="white"/>
                </a:solidFill>
                <a:latin typeface="Calibri" charset="0"/>
                <a:cs typeface="Arial" charset="0"/>
              </a:rPr>
              <a:t>2015  </a:t>
            </a:r>
            <a:r>
              <a:rPr lang="en-US" sz="1200" dirty="0">
                <a:solidFill>
                  <a:prstClr val="white"/>
                </a:solidFill>
                <a:latin typeface="Calibri" charset="0"/>
                <a:cs typeface="Arial" charset="0"/>
              </a:rPr>
              <a:t>Fox Rothschild</a:t>
            </a:r>
          </a:p>
        </p:txBody>
      </p:sp>
    </p:spTree>
    <p:extLst>
      <p:ext uri="{BB962C8B-B14F-4D97-AF65-F5344CB8AC3E}">
        <p14:creationId xmlns:p14="http://schemas.microsoft.com/office/powerpoint/2010/main" val="3757653598"/>
      </p:ext>
    </p:extLst>
  </p:cSld>
  <p:clrMapOvr>
    <a:masterClrMapping/>
  </p:clrMapOvr>
  <p:timing>
    <p:tnLst>
      <p:par>
        <p:cTn id="1" dur="indefinite" restart="never" nodeType="tmRoot"/>
      </p:par>
    </p:tnLst>
  </p:timing>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48510"/>
            <a:ext cx="8229600" cy="863161"/>
          </a:xfrm>
        </p:spPr>
        <p:txBody>
          <a:bodyPr>
            <a:normAutofit/>
          </a:bodyPr>
          <a:lstStyle>
            <a:lvl1pPr>
              <a:defRPr sz="2800" baseline="0"/>
            </a:lvl1pPr>
          </a:lstStyle>
          <a:p>
            <a:r>
              <a:rPr lang="en-US" dirty="0" smtClean="0"/>
              <a:t>Contact Name, Esq.</a:t>
            </a:r>
            <a:endParaRPr lang="en-US" dirty="0"/>
          </a:p>
        </p:txBody>
      </p:sp>
      <p:sp>
        <p:nvSpPr>
          <p:cNvPr id="5" name="Slide Number Placeholder 4"/>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3" hasCustomPrompt="1"/>
          </p:nvPr>
        </p:nvSpPr>
        <p:spPr>
          <a:xfrm>
            <a:off x="457200" y="2782395"/>
            <a:ext cx="8229600" cy="1356272"/>
          </a:xfrm>
        </p:spPr>
        <p:txBody>
          <a:bodyPr/>
          <a:lstStyle>
            <a:lvl1pPr marL="0" indent="0" algn="ctr">
              <a:buNone/>
              <a:defRPr/>
            </a:lvl1pPr>
          </a:lstStyle>
          <a:p>
            <a:pPr lvl="0"/>
            <a:r>
              <a:rPr lang="en-US" dirty="0" smtClean="0"/>
              <a:t>###.###.####</a:t>
            </a:r>
            <a:br>
              <a:rPr lang="en-US" dirty="0" smtClean="0"/>
            </a:br>
            <a:r>
              <a:rPr lang="en-US" dirty="0" smtClean="0"/>
              <a:t>name@foxrothschild.com</a:t>
            </a:r>
            <a:endParaRPr lang="en-US" dirty="0"/>
          </a:p>
        </p:txBody>
      </p:sp>
    </p:spTree>
    <p:extLst>
      <p:ext uri="{BB962C8B-B14F-4D97-AF65-F5344CB8AC3E}">
        <p14:creationId xmlns:p14="http://schemas.microsoft.com/office/powerpoint/2010/main" val="396385561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B2956B7-9ADC-48CD-8871-B429C98A16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17458226"/>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3377888"/>
      </p:ext>
    </p:extLst>
  </p:cSld>
  <p:clrMapOvr>
    <a:masterClrMapping/>
  </p:clrMapOvr>
  <p:timing>
    <p:tnLst>
      <p:par>
        <p:cT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rm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1837263"/>
      </p:ext>
    </p:extLst>
  </p:cSld>
  <p:clrMapOvr>
    <a:masterClrMapping/>
  </p:clrMapOvr>
  <p:timing>
    <p:tnLst>
      <p:par>
        <p:cT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lang="en-US" sz="2200" kern="1200" dirty="0" smtClean="0">
                <a:solidFill>
                  <a:schemeClr val="tx1"/>
                </a:solidFill>
                <a:latin typeface="Arial" panose="020B0604020202020204" pitchFamily="34" charset="0"/>
                <a:ea typeface="+mn-ea"/>
                <a:cs typeface="Arial" panose="020B0604020202020204" pitchFamily="34" charset="0"/>
              </a:defRPr>
            </a:lvl1pPr>
            <a:lvl2pPr>
              <a:defRPr lang="en-US" sz="2000" kern="1200" dirty="0" smtClean="0">
                <a:solidFill>
                  <a:schemeClr val="tx1"/>
                </a:solidFill>
                <a:latin typeface="Arial" panose="020B0604020202020204" pitchFamily="34" charset="0"/>
                <a:ea typeface="+mn-ea"/>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004810"/>
      </p:ext>
    </p:extLst>
  </p:cSld>
  <p:clrMapOvr>
    <a:masterClrMapping/>
  </p:clrMapOvr>
  <p:timing>
    <p:tnLst>
      <p:par>
        <p:cT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lang="en-US" sz="2000" kern="1200" smtClean="0">
                <a:solidFill>
                  <a:schemeClr val="tx1"/>
                </a:solidFill>
                <a:latin typeface="Arial" panose="020B0604020202020204" pitchFamily="34" charset="0"/>
                <a:ea typeface="+mn-ea"/>
                <a:cs typeface="Arial" panose="020B0604020202020204" pitchFamily="34" charset="0"/>
              </a:defRPr>
            </a:lvl1pPr>
            <a:lvl2pPr>
              <a:defRPr sz="2000"/>
            </a:lvl2pPr>
            <a:lvl3pPr>
              <a:defRPr sz="1800"/>
            </a:lvl3pPr>
            <a:lvl4pPr>
              <a:defRPr lang="en-US" sz="1800" kern="1200" dirty="0" smtClean="0">
                <a:solidFill>
                  <a:schemeClr val="tx1"/>
                </a:solidFill>
                <a:latin typeface="Arial" panose="020B0604020202020204" pitchFamily="34" charset="0"/>
                <a:ea typeface="+mn-ea"/>
                <a:cs typeface="Arial" panose="020B0604020202020204" pitchFamily="34" charset="0"/>
              </a:defRPr>
            </a:lvl4pPr>
            <a:lvl5pPr>
              <a:defRPr lang="en-US" sz="1800" kern="12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063134"/>
      </p:ext>
    </p:extLst>
  </p:cSld>
  <p:clrMapOvr>
    <a:masterClrMapping/>
  </p:clrMapOvr>
  <p:timing>
    <p:tnLst>
      <p:par>
        <p:cT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482216"/>
      </p:ext>
    </p:extLst>
  </p:cSld>
  <p:clrMapOvr>
    <a:masterClrMapping/>
  </p:clrMapOvr>
  <p:timing>
    <p:tnLst>
      <p:par>
        <p:cTn id="1" dur="indefinite" restart="never" nodeType="tmRoot"/>
      </p:par>
    </p:tnLst>
  </p:timing>
</p:sldLayout>
</file>

<file path=ppt/slideLayouts/slideLayout5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225283"/>
      </p:ext>
    </p:extLst>
  </p:cSld>
  <p:clrMapOvr>
    <a:masterClrMapping/>
  </p:clrMapOvr>
  <p:timing>
    <p:tnLst>
      <p:par>
        <p:cT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3575050" y="273052"/>
            <a:ext cx="5111750" cy="5853113"/>
          </a:xfrm>
        </p:spPr>
        <p:txBody>
          <a:bodyPr/>
          <a:lstStyle>
            <a:lvl1pPr marL="0" indent="0">
              <a:buNone/>
              <a:defRPr sz="3200" baseline="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an icon to add graphic or video</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0841250"/>
      </p:ext>
    </p:extLst>
  </p:cSld>
  <p:clrMapOvr>
    <a:masterClrMapping/>
  </p:clrMapOvr>
  <p:timing>
    <p:tnLst>
      <p:par>
        <p:cT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7557340"/>
      </p:ext>
    </p:extLst>
  </p:cSld>
  <p:clrMapOvr>
    <a:masterClrMapping/>
  </p:clrMapOvr>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457200" y="1587501"/>
            <a:ext cx="8229600" cy="3922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98826168"/>
      </p:ext>
    </p:extLst>
  </p:cSld>
  <p:clrMapOvr>
    <a:masterClrMapping/>
  </p:clrMapOvr>
  <p:timing>
    <p:tnLst>
      <p:par>
        <p:cTn id="1" dur="indefinite" restart="never" nodeType="tmRoot"/>
      </p:par>
    </p:tnLst>
  </p:timing>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235825"/>
          </a:xfrm>
        </p:spPr>
        <p:txBody>
          <a:bodyPr vert="eaVert"/>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465222" y="274639"/>
            <a:ext cx="6087979" cy="523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9783838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457200" y="1587500"/>
            <a:ext cx="8229600" cy="3922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4"/>
          </p:nvPr>
        </p:nvSpPr>
        <p:spPr/>
        <p:txBody>
          <a:bodyPr/>
          <a:lstStyle>
            <a:lvl1pPr>
              <a:defRPr/>
            </a:lvl1pPr>
          </a:lstStyle>
          <a:p>
            <a:pPr>
              <a:defRPr/>
            </a:pPr>
            <a:fld id="{50C5E351-99DB-4A87-ACA8-39457B6373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57042909"/>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517745"/>
      </p:ext>
    </p:extLst>
  </p:cSld>
  <p:clrMapOvr>
    <a:masterClrMapping/>
  </p:clrMapOvr>
  <p:timing>
    <p:tnLst>
      <p:par>
        <p:cTn id="1" dur="indefinite" restart="never" nodeType="tmRoot"/>
      </p:par>
    </p:tnLst>
  </p:timing>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52"/>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212026"/>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52"/>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541157"/>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11251" y="2130427"/>
            <a:ext cx="7772400" cy="1470025"/>
          </a:xfrm>
        </p:spPr>
        <p:txBody>
          <a:bodyPr/>
          <a:lstStyle>
            <a:lvl1pPr algn="l">
              <a:defRPr>
                <a:solidFill>
                  <a:srgbClr val="439D39"/>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11251" y="3886200"/>
            <a:ext cx="6400800" cy="1752600"/>
          </a:xfrm>
        </p:spPr>
        <p:txBody>
          <a:bodyPr>
            <a:normAutofit/>
          </a:bodyPr>
          <a:lstStyle>
            <a:lvl1pPr marL="0" indent="0" algn="l">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Esq.</a:t>
            </a:r>
            <a:br>
              <a:rPr lang="en-US" dirty="0" smtClean="0"/>
            </a:br>
            <a:r>
              <a:rPr lang="en-US" dirty="0" smtClean="0"/>
              <a:t>Date</a:t>
            </a:r>
          </a:p>
        </p:txBody>
      </p:sp>
      <p:sp>
        <p:nvSpPr>
          <p:cNvPr id="9" name="Text Box 9"/>
          <p:cNvSpPr txBox="1">
            <a:spLocks noChangeArrowheads="1"/>
          </p:cNvSpPr>
          <p:nvPr/>
        </p:nvSpPr>
        <p:spPr bwMode="auto">
          <a:xfrm>
            <a:off x="5713414" y="6249988"/>
            <a:ext cx="2744787" cy="277812"/>
          </a:xfrm>
          <a:prstGeom prst="rect">
            <a:avLst/>
          </a:prstGeom>
          <a:noFill/>
          <a:ln>
            <a:noFill/>
          </a:ln>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defTabSz="914400" fontAlgn="auto">
              <a:spcBef>
                <a:spcPts val="0"/>
              </a:spcBef>
              <a:spcAft>
                <a:spcPts val="75"/>
              </a:spcAft>
            </a:pPr>
            <a:r>
              <a:rPr lang="en-US" sz="1200" dirty="0">
                <a:solidFill>
                  <a:prstClr val="white"/>
                </a:solidFill>
                <a:latin typeface="Calibri" charset="0"/>
                <a:cs typeface="Arial" charset="0"/>
              </a:rPr>
              <a:t>© </a:t>
            </a:r>
            <a:r>
              <a:rPr lang="en-US" sz="1200" dirty="0" smtClean="0">
                <a:solidFill>
                  <a:prstClr val="white"/>
                </a:solidFill>
                <a:latin typeface="Calibri" charset="0"/>
                <a:cs typeface="Arial" charset="0"/>
              </a:rPr>
              <a:t>2015  </a:t>
            </a:r>
            <a:r>
              <a:rPr lang="en-US" sz="1200" dirty="0">
                <a:solidFill>
                  <a:prstClr val="white"/>
                </a:solidFill>
                <a:latin typeface="Calibri" charset="0"/>
                <a:cs typeface="Arial" charset="0"/>
              </a:rPr>
              <a:t>Fox Rothschild</a:t>
            </a:r>
          </a:p>
        </p:txBody>
      </p:sp>
    </p:spTree>
    <p:extLst>
      <p:ext uri="{BB962C8B-B14F-4D97-AF65-F5344CB8AC3E}">
        <p14:creationId xmlns:p14="http://schemas.microsoft.com/office/powerpoint/2010/main" val="25996714"/>
      </p:ext>
    </p:extLst>
  </p:cSld>
  <p:clrMapOvr>
    <a:masterClrMapping/>
  </p:clrMapOvr>
  <p:timing>
    <p:tnLst>
      <p:par>
        <p:cTn id="1" dur="indefinite" restart="never" nodeType="tmRoot"/>
      </p:par>
    </p:tnLst>
  </p:timing>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48510"/>
            <a:ext cx="8229600" cy="863161"/>
          </a:xfrm>
        </p:spPr>
        <p:txBody>
          <a:bodyPr>
            <a:normAutofit/>
          </a:bodyPr>
          <a:lstStyle>
            <a:lvl1pPr>
              <a:defRPr sz="2800" baseline="0"/>
            </a:lvl1pPr>
          </a:lstStyle>
          <a:p>
            <a:r>
              <a:rPr lang="en-US" dirty="0" smtClean="0"/>
              <a:t>Contact Name, Esq.</a:t>
            </a:r>
            <a:endParaRPr lang="en-US" dirty="0"/>
          </a:p>
        </p:txBody>
      </p:sp>
      <p:sp>
        <p:nvSpPr>
          <p:cNvPr id="5" name="Slide Number Placeholder 4"/>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3" hasCustomPrompt="1"/>
          </p:nvPr>
        </p:nvSpPr>
        <p:spPr>
          <a:xfrm>
            <a:off x="457200" y="2782395"/>
            <a:ext cx="8229600" cy="1356272"/>
          </a:xfrm>
        </p:spPr>
        <p:txBody>
          <a:bodyPr/>
          <a:lstStyle>
            <a:lvl1pPr marL="0" indent="0" algn="ctr">
              <a:buNone/>
              <a:defRPr/>
            </a:lvl1pPr>
          </a:lstStyle>
          <a:p>
            <a:pPr lvl="0"/>
            <a:r>
              <a:rPr lang="en-US" dirty="0" smtClean="0"/>
              <a:t>###.###.####</a:t>
            </a:r>
            <a:br>
              <a:rPr lang="en-US" dirty="0" smtClean="0"/>
            </a:br>
            <a:r>
              <a:rPr lang="en-US" dirty="0" smtClean="0"/>
              <a:t>name@foxrothschild.com</a:t>
            </a:r>
            <a:endParaRPr lang="en-US" dirty="0"/>
          </a:p>
        </p:txBody>
      </p:sp>
    </p:spTree>
    <p:extLst>
      <p:ext uri="{BB962C8B-B14F-4D97-AF65-F5344CB8AC3E}">
        <p14:creationId xmlns:p14="http://schemas.microsoft.com/office/powerpoint/2010/main" val="3364706182"/>
      </p:ext>
    </p:extLst>
  </p:cSld>
  <p:clrMapOvr>
    <a:masterClrMapping/>
  </p:clrMapOvr>
  <p:timing>
    <p:tnLst>
      <p:par>
        <p:cTn id="1" dur="indefinite" restart="never" nodeType="tmRoot"/>
      </p:par>
    </p:tnLst>
  </p:timing>
</p:sldLayout>
</file>

<file path=ppt/slideLayouts/slideLayout5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84339"/>
      </p:ext>
    </p:extLst>
  </p:cSld>
  <p:clrMapOvr>
    <a:masterClrMapping/>
  </p:clrMapOvr>
  <p:timing>
    <p:tnLst>
      <p:par>
        <p:cTn id="1" dur="indefinite" restart="never" nodeType="tmRoot"/>
      </p:par>
    </p:tnLst>
  </p:timing>
</p:sldLayout>
</file>

<file path=ppt/slideLayouts/slideLayout5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rm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772882"/>
      </p:ext>
    </p:extLst>
  </p:cSld>
  <p:clrMapOvr>
    <a:masterClrMapping/>
  </p:clrMapOvr>
  <p:timing>
    <p:tnLst>
      <p:par>
        <p:cTn id="1" dur="indefinite" restart="never" nodeType="tmRoot"/>
      </p:par>
    </p:tnLst>
  </p:timing>
</p:sldLayout>
</file>

<file path=ppt/slideLayouts/slideLayout5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lang="en-US" sz="2200" kern="1200" dirty="0" smtClean="0">
                <a:solidFill>
                  <a:schemeClr val="tx1"/>
                </a:solidFill>
                <a:latin typeface="Arial" panose="020B0604020202020204" pitchFamily="34" charset="0"/>
                <a:ea typeface="+mn-ea"/>
                <a:cs typeface="Arial" panose="020B0604020202020204" pitchFamily="34" charset="0"/>
              </a:defRPr>
            </a:lvl1pPr>
            <a:lvl2pPr>
              <a:defRPr lang="en-US" sz="2000" kern="1200" dirty="0" smtClean="0">
                <a:solidFill>
                  <a:schemeClr val="tx1"/>
                </a:solidFill>
                <a:latin typeface="Arial" panose="020B0604020202020204" pitchFamily="34" charset="0"/>
                <a:ea typeface="+mn-ea"/>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6252480"/>
      </p:ext>
    </p:extLst>
  </p:cSld>
  <p:clrMapOvr>
    <a:masterClrMapping/>
  </p:clrMapOvr>
  <p:timing>
    <p:tnLst>
      <p:par>
        <p:cTn id="1" dur="indefinite" restart="never" nodeType="tmRoot"/>
      </p:par>
    </p:tnLst>
  </p:timing>
</p:sldLayout>
</file>

<file path=ppt/slideLayouts/slideLayout5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lang="en-US" sz="2000" kern="1200" smtClean="0">
                <a:solidFill>
                  <a:schemeClr val="tx1"/>
                </a:solidFill>
                <a:latin typeface="Arial" panose="020B0604020202020204" pitchFamily="34" charset="0"/>
                <a:ea typeface="+mn-ea"/>
                <a:cs typeface="Arial" panose="020B0604020202020204" pitchFamily="34" charset="0"/>
              </a:defRPr>
            </a:lvl1pPr>
            <a:lvl2pPr>
              <a:defRPr sz="2000"/>
            </a:lvl2pPr>
            <a:lvl3pPr>
              <a:defRPr sz="1800"/>
            </a:lvl3pPr>
            <a:lvl4pPr>
              <a:defRPr lang="en-US" sz="1800" kern="1200" dirty="0" smtClean="0">
                <a:solidFill>
                  <a:schemeClr val="tx1"/>
                </a:solidFill>
                <a:latin typeface="Arial" panose="020B0604020202020204" pitchFamily="34" charset="0"/>
                <a:ea typeface="+mn-ea"/>
                <a:cs typeface="Arial" panose="020B0604020202020204" pitchFamily="34" charset="0"/>
              </a:defRPr>
            </a:lvl4pPr>
            <a:lvl5pPr>
              <a:defRPr lang="en-US" sz="1800" kern="12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137736"/>
      </p:ext>
    </p:extLst>
  </p:cSld>
  <p:clrMapOvr>
    <a:masterClrMapping/>
  </p:clrMapOvr>
  <p:timing>
    <p:tnLst>
      <p:par>
        <p:cTn id="1" dur="indefinite" restart="never" nodeType="tmRoot"/>
      </p:par>
    </p:tnLst>
  </p:timing>
</p:sldLayout>
</file>

<file path=ppt/slideLayouts/slideLayout5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0906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35825"/>
          </a:xfrm>
        </p:spPr>
        <p:txBody>
          <a:bodyPr vert="eaVert"/>
          <a:lstStyle/>
          <a:p>
            <a:r>
              <a:rPr lang="en-US" smtClean="0"/>
              <a:t>Click to edit Master title style</a:t>
            </a:r>
            <a:endParaRPr lang="en-US" dirty="0"/>
          </a:p>
        </p:txBody>
      </p:sp>
      <p:sp>
        <p:nvSpPr>
          <p:cNvPr id="8" name="Text Placeholder 7"/>
          <p:cNvSpPr>
            <a:spLocks noGrp="1"/>
          </p:cNvSpPr>
          <p:nvPr>
            <p:ph type="body" sz="quarter" idx="13"/>
          </p:nvPr>
        </p:nvSpPr>
        <p:spPr>
          <a:xfrm>
            <a:off x="465224" y="274638"/>
            <a:ext cx="6087979" cy="523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4"/>
          </p:nvPr>
        </p:nvSpPr>
        <p:spPr/>
        <p:txBody>
          <a:bodyPr/>
          <a:lstStyle>
            <a:lvl1pPr>
              <a:defRPr/>
            </a:lvl1pPr>
          </a:lstStyle>
          <a:p>
            <a:pPr>
              <a:defRPr/>
            </a:pPr>
            <a:fld id="{E5E81DD8-C2AA-4E75-A918-164209E97D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3135559"/>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5416645"/>
      </p:ext>
    </p:extLst>
  </p:cSld>
  <p:clrMapOvr>
    <a:masterClrMapping/>
  </p:clrMapOvr>
  <p:timing>
    <p:tnLst>
      <p:par>
        <p:cTn id="1" dur="indefinite" restart="never" nodeType="tmRoot"/>
      </p:par>
    </p:tnLst>
  </p:timing>
</p:sldLayout>
</file>

<file path=ppt/slideLayouts/slideLayout5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3575050" y="273052"/>
            <a:ext cx="5111750" cy="5853113"/>
          </a:xfrm>
        </p:spPr>
        <p:txBody>
          <a:bodyPr/>
          <a:lstStyle>
            <a:lvl1pPr marL="0" indent="0">
              <a:buNone/>
              <a:defRPr sz="3200" baseline="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an icon to add graphic or video</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098931"/>
      </p:ext>
    </p:extLst>
  </p:cSld>
  <p:clrMapOvr>
    <a:masterClrMapping/>
  </p:clrMapOvr>
  <p:timing>
    <p:tnLst>
      <p:par>
        <p:cTn id="1" dur="indefinite" restart="never" nodeType="tmRoot"/>
      </p:par>
    </p:tnLst>
  </p:timing>
</p:sldLayout>
</file>

<file path=ppt/slideLayouts/slideLayout5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7838998"/>
      </p:ext>
    </p:extLst>
  </p:cSld>
  <p:clrMapOvr>
    <a:masterClrMapping/>
  </p:clrMapOvr>
  <p:timing>
    <p:tnLst>
      <p:par>
        <p:cTn id="1" dur="indefinite" restart="never" nodeType="tmRoot"/>
      </p:par>
    </p:tnLst>
  </p:timing>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457200" y="1587501"/>
            <a:ext cx="8229600" cy="3922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5836528"/>
      </p:ext>
    </p:extLst>
  </p:cSld>
  <p:clrMapOvr>
    <a:masterClrMapping/>
  </p:clrMapOvr>
  <p:timing>
    <p:tnLst>
      <p:par>
        <p:cTn id="1" dur="indefinite" restart="never" nodeType="tmRoot"/>
      </p:par>
    </p:tnLst>
  </p:timing>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235825"/>
          </a:xfrm>
        </p:spPr>
        <p:txBody>
          <a:bodyPr vert="eaVert"/>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465222" y="274639"/>
            <a:ext cx="6087979" cy="523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22045097"/>
      </p:ext>
    </p:extLst>
  </p:cSld>
  <p:clrMapOvr>
    <a:masterClrMapping/>
  </p:clrMapOvr>
  <p:timing>
    <p:tnLst>
      <p:par>
        <p:cTn id="1" dur="indefinite" restart="never" nodeType="tmRoot"/>
      </p:par>
    </p:tnLst>
  </p:timing>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941555"/>
      </p:ext>
    </p:extLst>
  </p:cSld>
  <p:clrMapOvr>
    <a:masterClrMapping/>
  </p:clrMapOvr>
  <p:timing>
    <p:tnLst>
      <p:par>
        <p:cTn id="1" dur="indefinite" restart="never" nodeType="tmRoot"/>
      </p:par>
    </p:tnLst>
  </p:timing>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52"/>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451954"/>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52"/>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708944"/>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11251" y="2130427"/>
            <a:ext cx="7772400" cy="1470025"/>
          </a:xfrm>
        </p:spPr>
        <p:txBody>
          <a:bodyPr/>
          <a:lstStyle>
            <a:lvl1pPr algn="l">
              <a:defRPr>
                <a:solidFill>
                  <a:srgbClr val="439D39"/>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11251" y="3886200"/>
            <a:ext cx="6400800" cy="1752600"/>
          </a:xfrm>
        </p:spPr>
        <p:txBody>
          <a:bodyPr>
            <a:normAutofit/>
          </a:bodyPr>
          <a:lstStyle>
            <a:lvl1pPr marL="0" indent="0" algn="l">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Esq.</a:t>
            </a:r>
            <a:br>
              <a:rPr lang="en-US" dirty="0" smtClean="0"/>
            </a:br>
            <a:r>
              <a:rPr lang="en-US" dirty="0" smtClean="0"/>
              <a:t>Date</a:t>
            </a:r>
          </a:p>
        </p:txBody>
      </p:sp>
      <p:sp>
        <p:nvSpPr>
          <p:cNvPr id="9" name="Text Box 9"/>
          <p:cNvSpPr txBox="1">
            <a:spLocks noChangeArrowheads="1"/>
          </p:cNvSpPr>
          <p:nvPr/>
        </p:nvSpPr>
        <p:spPr bwMode="auto">
          <a:xfrm>
            <a:off x="5713414" y="6249988"/>
            <a:ext cx="2744787" cy="277812"/>
          </a:xfrm>
          <a:prstGeom prst="rect">
            <a:avLst/>
          </a:prstGeom>
          <a:noFill/>
          <a:ln>
            <a:noFill/>
          </a:ln>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defTabSz="914400" fontAlgn="auto">
              <a:spcBef>
                <a:spcPts val="0"/>
              </a:spcBef>
              <a:spcAft>
                <a:spcPts val="75"/>
              </a:spcAft>
            </a:pPr>
            <a:r>
              <a:rPr lang="en-US" sz="1200" dirty="0">
                <a:solidFill>
                  <a:prstClr val="white"/>
                </a:solidFill>
                <a:latin typeface="Calibri" charset="0"/>
                <a:cs typeface="Arial" charset="0"/>
              </a:rPr>
              <a:t>© </a:t>
            </a:r>
            <a:r>
              <a:rPr lang="en-US" sz="1200" dirty="0" smtClean="0">
                <a:solidFill>
                  <a:prstClr val="white"/>
                </a:solidFill>
                <a:latin typeface="Calibri" charset="0"/>
                <a:cs typeface="Arial" charset="0"/>
              </a:rPr>
              <a:t>2015  </a:t>
            </a:r>
            <a:r>
              <a:rPr lang="en-US" sz="1200" dirty="0">
                <a:solidFill>
                  <a:prstClr val="white"/>
                </a:solidFill>
                <a:latin typeface="Calibri" charset="0"/>
                <a:cs typeface="Arial" charset="0"/>
              </a:rPr>
              <a:t>Fox Rothschild</a:t>
            </a:r>
          </a:p>
        </p:txBody>
      </p:sp>
    </p:spTree>
    <p:extLst>
      <p:ext uri="{BB962C8B-B14F-4D97-AF65-F5344CB8AC3E}">
        <p14:creationId xmlns:p14="http://schemas.microsoft.com/office/powerpoint/2010/main" val="2293274968"/>
      </p:ext>
    </p:extLst>
  </p:cSld>
  <p:clrMapOvr>
    <a:masterClrMapping/>
  </p:clrMapOvr>
  <p:timing>
    <p:tnLst>
      <p:par>
        <p:cTn id="1" dur="indefinite" restart="never" nodeType="tmRoot"/>
      </p:par>
    </p:tnLst>
  </p:timing>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48510"/>
            <a:ext cx="8229600" cy="863161"/>
          </a:xfrm>
        </p:spPr>
        <p:txBody>
          <a:bodyPr>
            <a:normAutofit/>
          </a:bodyPr>
          <a:lstStyle>
            <a:lvl1pPr>
              <a:defRPr sz="2800" baseline="0"/>
            </a:lvl1pPr>
          </a:lstStyle>
          <a:p>
            <a:r>
              <a:rPr lang="en-US" dirty="0" smtClean="0"/>
              <a:t>Contact Name, Esq.</a:t>
            </a:r>
            <a:endParaRPr lang="en-US" dirty="0"/>
          </a:p>
        </p:txBody>
      </p:sp>
      <p:sp>
        <p:nvSpPr>
          <p:cNvPr id="5" name="Slide Number Placeholder 4"/>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3" hasCustomPrompt="1"/>
          </p:nvPr>
        </p:nvSpPr>
        <p:spPr>
          <a:xfrm>
            <a:off x="457200" y="2782395"/>
            <a:ext cx="8229600" cy="1356272"/>
          </a:xfrm>
        </p:spPr>
        <p:txBody>
          <a:bodyPr/>
          <a:lstStyle>
            <a:lvl1pPr marL="0" indent="0" algn="ctr">
              <a:buNone/>
              <a:defRPr/>
            </a:lvl1pPr>
          </a:lstStyle>
          <a:p>
            <a:pPr lvl="0"/>
            <a:r>
              <a:rPr lang="en-US" dirty="0" smtClean="0"/>
              <a:t>###.###.####</a:t>
            </a:r>
            <a:br>
              <a:rPr lang="en-US" dirty="0" smtClean="0"/>
            </a:br>
            <a:r>
              <a:rPr lang="en-US" dirty="0" smtClean="0"/>
              <a:t>name@foxrothschild.com</a:t>
            </a:r>
            <a:endParaRPr lang="en-US" dirty="0"/>
          </a:p>
        </p:txBody>
      </p:sp>
    </p:spTree>
    <p:extLst>
      <p:ext uri="{BB962C8B-B14F-4D97-AF65-F5344CB8AC3E}">
        <p14:creationId xmlns:p14="http://schemas.microsoft.com/office/powerpoint/2010/main" val="146572891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Vertical Text Placeholder 2"/>
          <p:cNvSpPr>
            <a:spLocks noGrp="1"/>
          </p:cNvSpPr>
          <p:nvPr>
            <p:ph type="body" orient="vert" idx="1"/>
          </p:nvPr>
        </p:nvSpPr>
        <p:spPr>
          <a:xfrm rot="16200000">
            <a:off x="2423320" y="-251619"/>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1D9F550A-C75B-4456-A2A2-7ADCC7BC85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3581988"/>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526952"/>
      </p:ext>
    </p:extLst>
  </p:cSld>
  <p:clrMapOvr>
    <a:masterClrMapping/>
  </p:clrMapOvr>
  <p:timing>
    <p:tnLst>
      <p:par>
        <p:cTn id="1" dur="indefinite" restart="never" nodeType="tmRoot"/>
      </p:par>
    </p:tnLst>
  </p:timing>
</p:sldLayout>
</file>

<file path=ppt/slideLayouts/slideLayout5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rm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086542"/>
      </p:ext>
    </p:extLst>
  </p:cSld>
  <p:clrMapOvr>
    <a:masterClrMapping/>
  </p:clrMapOvr>
  <p:timing>
    <p:tnLst>
      <p:par>
        <p:cTn id="1" dur="indefinite" restart="never" nodeType="tmRoot"/>
      </p:par>
    </p:tnLst>
  </p:timing>
</p:sldLayout>
</file>

<file path=ppt/slideLayouts/slideLayout5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lang="en-US" sz="2200" kern="1200" dirty="0" smtClean="0">
                <a:solidFill>
                  <a:schemeClr val="tx1"/>
                </a:solidFill>
                <a:latin typeface="Arial" panose="020B0604020202020204" pitchFamily="34" charset="0"/>
                <a:ea typeface="+mn-ea"/>
                <a:cs typeface="Arial" panose="020B0604020202020204" pitchFamily="34" charset="0"/>
              </a:defRPr>
            </a:lvl1pPr>
            <a:lvl2pPr>
              <a:defRPr lang="en-US" sz="2000" kern="1200" dirty="0" smtClean="0">
                <a:solidFill>
                  <a:schemeClr val="tx1"/>
                </a:solidFill>
                <a:latin typeface="Arial" panose="020B0604020202020204" pitchFamily="34" charset="0"/>
                <a:ea typeface="+mn-ea"/>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1642523"/>
      </p:ext>
    </p:extLst>
  </p:cSld>
  <p:clrMapOvr>
    <a:masterClrMapping/>
  </p:clrMapOvr>
  <p:timing>
    <p:tnLst>
      <p:par>
        <p:cTn id="1" dur="indefinite" restart="never" nodeType="tmRoot"/>
      </p:par>
    </p:tnLst>
  </p:timing>
</p:sldLayout>
</file>

<file path=ppt/slideLayouts/slideLayout5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lang="en-US" sz="2000" kern="1200" smtClean="0">
                <a:solidFill>
                  <a:schemeClr val="tx1"/>
                </a:solidFill>
                <a:latin typeface="Arial" panose="020B0604020202020204" pitchFamily="34" charset="0"/>
                <a:ea typeface="+mn-ea"/>
                <a:cs typeface="Arial" panose="020B0604020202020204" pitchFamily="34" charset="0"/>
              </a:defRPr>
            </a:lvl1pPr>
            <a:lvl2pPr>
              <a:defRPr sz="2000"/>
            </a:lvl2pPr>
            <a:lvl3pPr>
              <a:defRPr sz="1800"/>
            </a:lvl3pPr>
            <a:lvl4pPr>
              <a:defRPr lang="en-US" sz="1800" kern="1200" dirty="0" smtClean="0">
                <a:solidFill>
                  <a:schemeClr val="tx1"/>
                </a:solidFill>
                <a:latin typeface="Arial" panose="020B0604020202020204" pitchFamily="34" charset="0"/>
                <a:ea typeface="+mn-ea"/>
                <a:cs typeface="Arial" panose="020B0604020202020204" pitchFamily="34" charset="0"/>
              </a:defRPr>
            </a:lvl4pPr>
            <a:lvl5pPr>
              <a:defRPr lang="en-US" sz="1800" kern="12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36493"/>
      </p:ext>
    </p:extLst>
  </p:cSld>
  <p:clrMapOvr>
    <a:masterClrMapping/>
  </p:clrMapOvr>
  <p:timing>
    <p:tnLst>
      <p:par>
        <p:cTn id="1" dur="indefinite" restart="never" nodeType="tmRoot"/>
      </p:par>
    </p:tnLst>
  </p:timing>
</p:sldLayout>
</file>

<file path=ppt/slideLayouts/slideLayout5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7049344"/>
      </p:ext>
    </p:extLst>
  </p:cSld>
  <p:clrMapOvr>
    <a:masterClrMapping/>
  </p:clrMapOvr>
  <p:timing>
    <p:tnLst>
      <p:par>
        <p:cTn id="1" dur="indefinite" restart="never" nodeType="tmRoot"/>
      </p:par>
    </p:tnLst>
  </p:timing>
</p:sldLayout>
</file>

<file path=ppt/slideLayouts/slideLayout5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672836"/>
      </p:ext>
    </p:extLst>
  </p:cSld>
  <p:clrMapOvr>
    <a:masterClrMapping/>
  </p:clrMapOvr>
  <p:timing>
    <p:tnLst>
      <p:par>
        <p:cTn id="1" dur="indefinite" restart="never" nodeType="tmRoot"/>
      </p:par>
    </p:tnLst>
  </p:timing>
</p:sldLayout>
</file>

<file path=ppt/slideLayouts/slideLayout5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3575050" y="273052"/>
            <a:ext cx="5111750" cy="5853113"/>
          </a:xfrm>
        </p:spPr>
        <p:txBody>
          <a:bodyPr/>
          <a:lstStyle>
            <a:lvl1pPr marL="0" indent="0">
              <a:buNone/>
              <a:defRPr sz="3200" baseline="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an icon to add graphic or video</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727310"/>
      </p:ext>
    </p:extLst>
  </p:cSld>
  <p:clrMapOvr>
    <a:masterClrMapping/>
  </p:clrMapOvr>
  <p:timing>
    <p:tnLst>
      <p:par>
        <p:cTn id="1" dur="indefinite" restart="never" nodeType="tmRoot"/>
      </p:par>
    </p:tnLst>
  </p:timing>
</p:sldLayout>
</file>

<file path=ppt/slideLayouts/slideLayout5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700811"/>
      </p:ext>
    </p:extLst>
  </p:cSld>
  <p:clrMapOvr>
    <a:masterClrMapping/>
  </p:clrMapOvr>
  <p:timing>
    <p:tnLst>
      <p:par>
        <p:cTn id="1" dur="indefinite" restart="never" nodeType="tmRoot"/>
      </p:par>
    </p:tnLst>
  </p:timing>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457200" y="1587501"/>
            <a:ext cx="8229600" cy="3922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84686107"/>
      </p:ext>
    </p:extLst>
  </p:cSld>
  <p:clrMapOvr>
    <a:masterClrMapping/>
  </p:clrMapOvr>
  <p:timing>
    <p:tnLst>
      <p:par>
        <p:cTn id="1" dur="indefinite" restart="never" nodeType="tmRoot"/>
      </p:par>
    </p:tnLst>
  </p:timing>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235825"/>
          </a:xfrm>
        </p:spPr>
        <p:txBody>
          <a:bodyPr vert="eaVert"/>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465222" y="274639"/>
            <a:ext cx="6087979" cy="523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7064932"/>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19"/>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72"/>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pPr>
              <a:defRPr/>
            </a:pPr>
            <a:fld id="{A3AC31E3-0144-4A69-AE9A-5EC10C5D2A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5348603"/>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5708673"/>
      </p:ext>
    </p:extLst>
  </p:cSld>
  <p:clrMapOvr>
    <a:masterClrMapping/>
  </p:clrMapOvr>
  <p:timing>
    <p:tnLst>
      <p:par>
        <p:cTn id="1" dur="indefinite" restart="never" nodeType="tmRoot"/>
      </p:par>
    </p:tnLst>
  </p:timing>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52"/>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0844633"/>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52"/>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5959294"/>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11251" y="2130427"/>
            <a:ext cx="7772400" cy="1470025"/>
          </a:xfrm>
        </p:spPr>
        <p:txBody>
          <a:bodyPr/>
          <a:lstStyle>
            <a:lvl1pPr algn="l">
              <a:defRPr>
                <a:solidFill>
                  <a:srgbClr val="439D39"/>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11251" y="3886200"/>
            <a:ext cx="6400800" cy="1752600"/>
          </a:xfrm>
        </p:spPr>
        <p:txBody>
          <a:bodyPr>
            <a:normAutofit/>
          </a:bodyPr>
          <a:lstStyle>
            <a:lvl1pPr marL="0" indent="0" algn="l">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Esq.</a:t>
            </a:r>
            <a:br>
              <a:rPr lang="en-US" dirty="0" smtClean="0"/>
            </a:br>
            <a:r>
              <a:rPr lang="en-US" dirty="0" smtClean="0"/>
              <a:t>Date</a:t>
            </a:r>
          </a:p>
        </p:txBody>
      </p:sp>
      <p:sp>
        <p:nvSpPr>
          <p:cNvPr id="9" name="Text Box 9"/>
          <p:cNvSpPr txBox="1">
            <a:spLocks noChangeArrowheads="1"/>
          </p:cNvSpPr>
          <p:nvPr/>
        </p:nvSpPr>
        <p:spPr bwMode="auto">
          <a:xfrm>
            <a:off x="5713414" y="6249988"/>
            <a:ext cx="2744787" cy="277812"/>
          </a:xfrm>
          <a:prstGeom prst="rect">
            <a:avLst/>
          </a:prstGeom>
          <a:noFill/>
          <a:ln>
            <a:noFill/>
          </a:ln>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defTabSz="914400" fontAlgn="auto">
              <a:spcBef>
                <a:spcPts val="0"/>
              </a:spcBef>
              <a:spcAft>
                <a:spcPts val="75"/>
              </a:spcAft>
            </a:pPr>
            <a:r>
              <a:rPr lang="en-US" sz="1200" dirty="0">
                <a:solidFill>
                  <a:prstClr val="white"/>
                </a:solidFill>
                <a:latin typeface="Calibri" charset="0"/>
                <a:cs typeface="Arial" charset="0"/>
              </a:rPr>
              <a:t>© </a:t>
            </a:r>
            <a:r>
              <a:rPr lang="en-US" sz="1200" dirty="0" smtClean="0">
                <a:solidFill>
                  <a:prstClr val="white"/>
                </a:solidFill>
                <a:latin typeface="Calibri" charset="0"/>
                <a:cs typeface="Arial" charset="0"/>
              </a:rPr>
              <a:t>2015  </a:t>
            </a:r>
            <a:r>
              <a:rPr lang="en-US" sz="1200" dirty="0">
                <a:solidFill>
                  <a:prstClr val="white"/>
                </a:solidFill>
                <a:latin typeface="Calibri" charset="0"/>
                <a:cs typeface="Arial" charset="0"/>
              </a:rPr>
              <a:t>Fox Rothschild</a:t>
            </a:r>
          </a:p>
        </p:txBody>
      </p:sp>
    </p:spTree>
    <p:extLst>
      <p:ext uri="{BB962C8B-B14F-4D97-AF65-F5344CB8AC3E}">
        <p14:creationId xmlns:p14="http://schemas.microsoft.com/office/powerpoint/2010/main" val="2276147222"/>
      </p:ext>
    </p:extLst>
  </p:cSld>
  <p:clrMapOvr>
    <a:masterClrMapping/>
  </p:clrMapOvr>
  <p:timing>
    <p:tnLst>
      <p:par>
        <p:cTn id="1" dur="indefinite" restart="never" nodeType="tmRoot"/>
      </p:par>
    </p:tnLst>
  </p:timing>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48510"/>
            <a:ext cx="8229600" cy="863161"/>
          </a:xfrm>
        </p:spPr>
        <p:txBody>
          <a:bodyPr>
            <a:normAutofit/>
          </a:bodyPr>
          <a:lstStyle>
            <a:lvl1pPr>
              <a:defRPr sz="2800" baseline="0"/>
            </a:lvl1pPr>
          </a:lstStyle>
          <a:p>
            <a:r>
              <a:rPr lang="en-US" dirty="0" smtClean="0"/>
              <a:t>Contact Name, Esq.</a:t>
            </a:r>
            <a:endParaRPr lang="en-US" dirty="0"/>
          </a:p>
        </p:txBody>
      </p:sp>
      <p:sp>
        <p:nvSpPr>
          <p:cNvPr id="5" name="Slide Number Placeholder 4"/>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3" hasCustomPrompt="1"/>
          </p:nvPr>
        </p:nvSpPr>
        <p:spPr>
          <a:xfrm>
            <a:off x="457200" y="2782395"/>
            <a:ext cx="8229600" cy="1356272"/>
          </a:xfrm>
        </p:spPr>
        <p:txBody>
          <a:bodyPr/>
          <a:lstStyle>
            <a:lvl1pPr marL="0" indent="0" algn="ctr">
              <a:buNone/>
              <a:defRPr/>
            </a:lvl1pPr>
          </a:lstStyle>
          <a:p>
            <a:pPr lvl="0"/>
            <a:r>
              <a:rPr lang="en-US" dirty="0" smtClean="0"/>
              <a:t>###.###.####</a:t>
            </a:r>
            <a:br>
              <a:rPr lang="en-US" dirty="0" smtClean="0"/>
            </a:br>
            <a:r>
              <a:rPr lang="en-US" dirty="0" smtClean="0"/>
              <a:t>name@foxrothschild.com</a:t>
            </a:r>
            <a:endParaRPr lang="en-US" dirty="0"/>
          </a:p>
        </p:txBody>
      </p:sp>
    </p:spTree>
    <p:extLst>
      <p:ext uri="{BB962C8B-B14F-4D97-AF65-F5344CB8AC3E}">
        <p14:creationId xmlns:p14="http://schemas.microsoft.com/office/powerpoint/2010/main" val="2116589291"/>
      </p:ext>
    </p:extLst>
  </p:cSld>
  <p:clrMapOvr>
    <a:masterClrMapping/>
  </p:clrMapOvr>
  <p:timing>
    <p:tnLst>
      <p:par>
        <p:cTn id="1" dur="indefinite" restart="never" nodeType="tmRoot"/>
      </p:par>
    </p:tnLst>
  </p:timing>
</p:sldLayout>
</file>

<file path=ppt/slideLayouts/slideLayout5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099239"/>
      </p:ext>
    </p:extLst>
  </p:cSld>
  <p:clrMapOvr>
    <a:masterClrMapping/>
  </p:clrMapOvr>
  <p:timing>
    <p:tnLst>
      <p:par>
        <p:cTn id="1" dur="indefinite" restart="never" nodeType="tmRoot"/>
      </p:par>
    </p:tnLst>
  </p:timing>
</p:sldLayout>
</file>

<file path=ppt/slideLayouts/slideLayout5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rm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890249"/>
      </p:ext>
    </p:extLst>
  </p:cSld>
  <p:clrMapOvr>
    <a:masterClrMapping/>
  </p:clrMapOvr>
  <p:timing>
    <p:tnLst>
      <p:par>
        <p:cTn id="1" dur="indefinite" restart="never" nodeType="tmRoot"/>
      </p:par>
    </p:tnLst>
  </p:timing>
</p:sldLayout>
</file>

<file path=ppt/slideLayouts/slideLayout5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lang="en-US" sz="2200" kern="1200" dirty="0" smtClean="0">
                <a:solidFill>
                  <a:schemeClr val="tx1"/>
                </a:solidFill>
                <a:latin typeface="Arial" panose="020B0604020202020204" pitchFamily="34" charset="0"/>
                <a:ea typeface="+mn-ea"/>
                <a:cs typeface="Arial" panose="020B0604020202020204" pitchFamily="34" charset="0"/>
              </a:defRPr>
            </a:lvl1pPr>
            <a:lvl2pPr>
              <a:defRPr lang="en-US" sz="2000" kern="1200" dirty="0" smtClean="0">
                <a:solidFill>
                  <a:schemeClr val="tx1"/>
                </a:solidFill>
                <a:latin typeface="Arial" panose="020B0604020202020204" pitchFamily="34" charset="0"/>
                <a:ea typeface="+mn-ea"/>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780441"/>
      </p:ext>
    </p:extLst>
  </p:cSld>
  <p:clrMapOvr>
    <a:masterClrMapping/>
  </p:clrMapOvr>
  <p:timing>
    <p:tnLst>
      <p:par>
        <p:cTn id="1" dur="indefinite" restart="never" nodeType="tmRoot"/>
      </p:par>
    </p:tnLst>
  </p:timing>
</p:sldLayout>
</file>

<file path=ppt/slideLayouts/slideLayout5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lang="en-US" sz="2000" kern="1200" smtClean="0">
                <a:solidFill>
                  <a:schemeClr val="tx1"/>
                </a:solidFill>
                <a:latin typeface="Arial" panose="020B0604020202020204" pitchFamily="34" charset="0"/>
                <a:ea typeface="+mn-ea"/>
                <a:cs typeface="Arial" panose="020B0604020202020204" pitchFamily="34" charset="0"/>
              </a:defRPr>
            </a:lvl1pPr>
            <a:lvl2pPr>
              <a:defRPr sz="2000"/>
            </a:lvl2pPr>
            <a:lvl3pPr>
              <a:defRPr sz="1800"/>
            </a:lvl3pPr>
            <a:lvl4pPr>
              <a:defRPr lang="en-US" sz="1800" kern="1200" dirty="0" smtClean="0">
                <a:solidFill>
                  <a:schemeClr val="tx1"/>
                </a:solidFill>
                <a:latin typeface="Arial" panose="020B0604020202020204" pitchFamily="34" charset="0"/>
                <a:ea typeface="+mn-ea"/>
                <a:cs typeface="Arial" panose="020B0604020202020204" pitchFamily="34" charset="0"/>
              </a:defRPr>
            </a:lvl4pPr>
            <a:lvl5pPr>
              <a:defRPr lang="en-US" sz="1800" kern="12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597425"/>
      </p:ext>
    </p:extLst>
  </p:cSld>
  <p:clrMapOvr>
    <a:masterClrMapping/>
  </p:clrMapOvr>
  <p:timing>
    <p:tnLst>
      <p:par>
        <p:cTn id="1" dur="indefinite" restart="never" nodeType="tmRoot"/>
      </p:par>
    </p:tnLst>
  </p:timing>
</p:sldLayout>
</file>

<file path=ppt/slideLayouts/slideLayout5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237096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5713415" y="6249988"/>
            <a:ext cx="2744787" cy="277812"/>
          </a:xfrm>
          <a:prstGeom prst="rect">
            <a:avLst/>
          </a:prstGeom>
          <a:noFill/>
          <a:ln>
            <a:noFill/>
          </a:ln>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a:spcAft>
                <a:spcPts val="75"/>
              </a:spcAft>
              <a:defRPr/>
            </a:pPr>
            <a:r>
              <a:rPr lang="en-US" sz="1200" dirty="0">
                <a:solidFill>
                  <a:prstClr val="white"/>
                </a:solidFill>
                <a:latin typeface="Calibri" charset="0"/>
                <a:cs typeface="Arial" charset="0"/>
              </a:rPr>
              <a:t>© </a:t>
            </a:r>
            <a:r>
              <a:rPr lang="en-US" sz="1200" dirty="0" smtClean="0">
                <a:solidFill>
                  <a:prstClr val="white"/>
                </a:solidFill>
                <a:latin typeface="Calibri" charset="0"/>
                <a:cs typeface="Arial" charset="0"/>
              </a:rPr>
              <a:t>2015  </a:t>
            </a:r>
            <a:r>
              <a:rPr lang="en-US" sz="1200" dirty="0">
                <a:solidFill>
                  <a:prstClr val="white"/>
                </a:solidFill>
                <a:latin typeface="Calibri" charset="0"/>
                <a:cs typeface="Arial" charset="0"/>
              </a:rPr>
              <a:t>Fox Rothschild</a:t>
            </a:r>
          </a:p>
        </p:txBody>
      </p:sp>
      <p:sp>
        <p:nvSpPr>
          <p:cNvPr id="2" name="Title 1"/>
          <p:cNvSpPr>
            <a:spLocks noGrp="1"/>
          </p:cNvSpPr>
          <p:nvPr>
            <p:ph type="ctrTitle"/>
          </p:nvPr>
        </p:nvSpPr>
        <p:spPr>
          <a:xfrm>
            <a:off x="1311251" y="2130447"/>
            <a:ext cx="7772400" cy="1470025"/>
          </a:xfrm>
        </p:spPr>
        <p:txBody>
          <a:bodyPr/>
          <a:lstStyle>
            <a:lvl1pPr algn="l">
              <a:defRPr>
                <a:solidFill>
                  <a:srgbClr val="439D39"/>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11251" y="3886200"/>
            <a:ext cx="6400800" cy="1752600"/>
          </a:xfrm>
        </p:spPr>
        <p:txBody>
          <a:bodyPr>
            <a:normAutofit/>
          </a:bodyPr>
          <a:lstStyle>
            <a:lvl1pPr marL="0" indent="0" algn="l">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629454081"/>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7337573"/>
      </p:ext>
    </p:extLst>
  </p:cSld>
  <p:clrMapOvr>
    <a:masterClrMapping/>
  </p:clrMapOvr>
  <p:timing>
    <p:tnLst>
      <p:par>
        <p:cT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3575050" y="273052"/>
            <a:ext cx="5111750" cy="5853113"/>
          </a:xfrm>
        </p:spPr>
        <p:txBody>
          <a:bodyPr/>
          <a:lstStyle>
            <a:lvl1pPr marL="0" indent="0">
              <a:buNone/>
              <a:defRPr sz="3200" baseline="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an icon to add graphic or video</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3109478"/>
      </p:ext>
    </p:extLst>
  </p:cSld>
  <p:clrMapOvr>
    <a:masterClrMapping/>
  </p:clrMapOvr>
  <p:timing>
    <p:tnLst>
      <p:par>
        <p:cTn id="1" dur="indefinite" restart="never" nodeType="tmRoot"/>
      </p:par>
    </p:tnLst>
  </p:timing>
</p:sldLayout>
</file>

<file path=ppt/slideLayouts/slideLayout5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465071"/>
      </p:ext>
    </p:extLst>
  </p:cSld>
  <p:clrMapOvr>
    <a:masterClrMapping/>
  </p:clrMapOvr>
  <p:timing>
    <p:tnLst>
      <p:par>
        <p:cTn id="1" dur="indefinite" restart="never" nodeType="tmRoot"/>
      </p:par>
    </p:tnLst>
  </p:timing>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457200" y="1587501"/>
            <a:ext cx="8229600" cy="3922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16472597"/>
      </p:ext>
    </p:extLst>
  </p:cSld>
  <p:clrMapOvr>
    <a:masterClrMapping/>
  </p:clrMapOvr>
  <p:timing>
    <p:tnLst>
      <p:par>
        <p:cTn id="1" dur="indefinite" restart="never" nodeType="tmRoot"/>
      </p:par>
    </p:tnLst>
  </p:timing>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235825"/>
          </a:xfrm>
        </p:spPr>
        <p:txBody>
          <a:bodyPr vert="eaVert"/>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465222" y="274639"/>
            <a:ext cx="6087979" cy="523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21677348"/>
      </p:ext>
    </p:extLst>
  </p:cSld>
  <p:clrMapOvr>
    <a:masterClrMapping/>
  </p:clrMapOvr>
  <p:timing>
    <p:tnLst>
      <p:par>
        <p:cTn id="1" dur="indefinite" restart="never" nodeType="tmRoot"/>
      </p:par>
    </p:tnLst>
  </p:timing>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164479"/>
      </p:ext>
    </p:extLst>
  </p:cSld>
  <p:clrMapOvr>
    <a:masterClrMapping/>
  </p:clrMapOvr>
  <p:timing>
    <p:tnLst>
      <p:par>
        <p:cTn id="1" dur="indefinite" restart="never" nodeType="tmRoot"/>
      </p:par>
    </p:tnLst>
  </p:timing>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52"/>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783611"/>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52"/>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2079565"/>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11251" y="2130427"/>
            <a:ext cx="7772400" cy="1470025"/>
          </a:xfrm>
        </p:spPr>
        <p:txBody>
          <a:bodyPr/>
          <a:lstStyle>
            <a:lvl1pPr algn="l">
              <a:defRPr>
                <a:solidFill>
                  <a:srgbClr val="439D39"/>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11251" y="3886200"/>
            <a:ext cx="6400800" cy="1752600"/>
          </a:xfrm>
        </p:spPr>
        <p:txBody>
          <a:bodyPr>
            <a:normAutofit/>
          </a:bodyPr>
          <a:lstStyle>
            <a:lvl1pPr marL="0" indent="0" algn="l">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Esq.</a:t>
            </a:r>
            <a:br>
              <a:rPr lang="en-US" dirty="0" smtClean="0"/>
            </a:br>
            <a:r>
              <a:rPr lang="en-US" dirty="0" smtClean="0"/>
              <a:t>Date</a:t>
            </a:r>
          </a:p>
        </p:txBody>
      </p:sp>
      <p:sp>
        <p:nvSpPr>
          <p:cNvPr id="9" name="Text Box 9"/>
          <p:cNvSpPr txBox="1">
            <a:spLocks noChangeArrowheads="1"/>
          </p:cNvSpPr>
          <p:nvPr/>
        </p:nvSpPr>
        <p:spPr bwMode="auto">
          <a:xfrm>
            <a:off x="5713414" y="6249988"/>
            <a:ext cx="2744787" cy="277812"/>
          </a:xfrm>
          <a:prstGeom prst="rect">
            <a:avLst/>
          </a:prstGeom>
          <a:noFill/>
          <a:ln>
            <a:noFill/>
          </a:ln>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defTabSz="914400" fontAlgn="auto">
              <a:spcBef>
                <a:spcPts val="0"/>
              </a:spcBef>
              <a:spcAft>
                <a:spcPts val="75"/>
              </a:spcAft>
            </a:pPr>
            <a:r>
              <a:rPr lang="en-US" sz="1200" dirty="0">
                <a:solidFill>
                  <a:prstClr val="white"/>
                </a:solidFill>
                <a:latin typeface="Calibri" charset="0"/>
                <a:cs typeface="Arial" charset="0"/>
              </a:rPr>
              <a:t>© </a:t>
            </a:r>
            <a:r>
              <a:rPr lang="en-US" sz="1200" dirty="0" smtClean="0">
                <a:solidFill>
                  <a:prstClr val="white"/>
                </a:solidFill>
                <a:latin typeface="Calibri" charset="0"/>
                <a:cs typeface="Arial" charset="0"/>
              </a:rPr>
              <a:t>2015  </a:t>
            </a:r>
            <a:r>
              <a:rPr lang="en-US" sz="1200" dirty="0">
                <a:solidFill>
                  <a:prstClr val="white"/>
                </a:solidFill>
                <a:latin typeface="Calibri" charset="0"/>
                <a:cs typeface="Arial" charset="0"/>
              </a:rPr>
              <a:t>Fox Rothschild</a:t>
            </a:r>
          </a:p>
        </p:txBody>
      </p:sp>
    </p:spTree>
    <p:extLst>
      <p:ext uri="{BB962C8B-B14F-4D97-AF65-F5344CB8AC3E}">
        <p14:creationId xmlns:p14="http://schemas.microsoft.com/office/powerpoint/2010/main" val="2060949414"/>
      </p:ext>
    </p:extLst>
  </p:cSld>
  <p:clrMapOvr>
    <a:masterClrMapping/>
  </p:clrMapOvr>
  <p:timing>
    <p:tnLst>
      <p:par>
        <p:cTn id="1" dur="indefinite" restart="never" nodeType="tmRoot"/>
      </p:par>
    </p:tnLst>
  </p:timing>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48510"/>
            <a:ext cx="8229600" cy="863161"/>
          </a:xfrm>
        </p:spPr>
        <p:txBody>
          <a:bodyPr>
            <a:normAutofit/>
          </a:bodyPr>
          <a:lstStyle>
            <a:lvl1pPr>
              <a:defRPr sz="2800" baseline="0"/>
            </a:lvl1pPr>
          </a:lstStyle>
          <a:p>
            <a:r>
              <a:rPr lang="en-US" dirty="0" smtClean="0"/>
              <a:t>Contact Name, Esq.</a:t>
            </a:r>
            <a:endParaRPr lang="en-US" dirty="0"/>
          </a:p>
        </p:txBody>
      </p:sp>
      <p:sp>
        <p:nvSpPr>
          <p:cNvPr id="5" name="Slide Number Placeholder 4"/>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3" hasCustomPrompt="1"/>
          </p:nvPr>
        </p:nvSpPr>
        <p:spPr>
          <a:xfrm>
            <a:off x="457200" y="2782395"/>
            <a:ext cx="8229600" cy="1356272"/>
          </a:xfrm>
        </p:spPr>
        <p:txBody>
          <a:bodyPr/>
          <a:lstStyle>
            <a:lvl1pPr marL="0" indent="0" algn="ctr">
              <a:buNone/>
              <a:defRPr/>
            </a:lvl1pPr>
          </a:lstStyle>
          <a:p>
            <a:pPr lvl="0"/>
            <a:r>
              <a:rPr lang="en-US" dirty="0" smtClean="0"/>
              <a:t>###.###.####</a:t>
            </a:r>
            <a:br>
              <a:rPr lang="en-US" dirty="0" smtClean="0"/>
            </a:br>
            <a:r>
              <a:rPr lang="en-US" dirty="0" smtClean="0"/>
              <a:t>name@foxrothschild.com</a:t>
            </a:r>
            <a:endParaRPr lang="en-US" dirty="0"/>
          </a:p>
        </p:txBody>
      </p:sp>
    </p:spTree>
    <p:extLst>
      <p:ext uri="{BB962C8B-B14F-4D97-AF65-F5344CB8AC3E}">
        <p14:creationId xmlns:p14="http://schemas.microsoft.com/office/powerpoint/2010/main" val="407876886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3F19A7C-DA4F-48C8-AC08-410BFADB28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86805466"/>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1140775"/>
      </p:ext>
    </p:extLst>
  </p:cSld>
  <p:clrMapOvr>
    <a:masterClrMapping/>
  </p:clrMapOvr>
  <p:timing>
    <p:tnLst>
      <p:par>
        <p:cTn id="1" dur="indefinite" restart="never" nodeType="tmRoot"/>
      </p:par>
    </p:tnLst>
  </p:timing>
</p:sldLayout>
</file>

<file path=ppt/slideLayouts/slideLayout5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rm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88669"/>
      </p:ext>
    </p:extLst>
  </p:cSld>
  <p:clrMapOvr>
    <a:masterClrMapping/>
  </p:clrMapOvr>
  <p:timing>
    <p:tnLst>
      <p:par>
        <p:cTn id="1" dur="indefinite" restart="never" nodeType="tmRoot"/>
      </p:par>
    </p:tnLst>
  </p:timing>
</p:sldLayout>
</file>

<file path=ppt/slideLayouts/slideLayout5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lang="en-US" sz="2200" kern="1200" dirty="0" smtClean="0">
                <a:solidFill>
                  <a:schemeClr val="tx1"/>
                </a:solidFill>
                <a:latin typeface="Arial" panose="020B0604020202020204" pitchFamily="34" charset="0"/>
                <a:ea typeface="+mn-ea"/>
                <a:cs typeface="Arial" panose="020B0604020202020204" pitchFamily="34" charset="0"/>
              </a:defRPr>
            </a:lvl1pPr>
            <a:lvl2pPr>
              <a:defRPr lang="en-US" sz="2000" kern="1200" dirty="0" smtClean="0">
                <a:solidFill>
                  <a:schemeClr val="tx1"/>
                </a:solidFill>
                <a:latin typeface="Arial" panose="020B0604020202020204" pitchFamily="34" charset="0"/>
                <a:ea typeface="+mn-ea"/>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982775"/>
      </p:ext>
    </p:extLst>
  </p:cSld>
  <p:clrMapOvr>
    <a:masterClrMapping/>
  </p:clrMapOvr>
  <p:timing>
    <p:tnLst>
      <p:par>
        <p:cTn id="1" dur="indefinite" restart="never" nodeType="tmRoot"/>
      </p:par>
    </p:tnLst>
  </p:timing>
</p:sldLayout>
</file>

<file path=ppt/slideLayouts/slideLayout5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lang="en-US" sz="2000" kern="1200" smtClean="0">
                <a:solidFill>
                  <a:schemeClr val="tx1"/>
                </a:solidFill>
                <a:latin typeface="Arial" panose="020B0604020202020204" pitchFamily="34" charset="0"/>
                <a:ea typeface="+mn-ea"/>
                <a:cs typeface="Arial" panose="020B0604020202020204" pitchFamily="34" charset="0"/>
              </a:defRPr>
            </a:lvl1pPr>
            <a:lvl2pPr>
              <a:defRPr sz="2000"/>
            </a:lvl2pPr>
            <a:lvl3pPr>
              <a:defRPr sz="1800"/>
            </a:lvl3pPr>
            <a:lvl4pPr>
              <a:defRPr lang="en-US" sz="1800" kern="1200" dirty="0" smtClean="0">
                <a:solidFill>
                  <a:schemeClr val="tx1"/>
                </a:solidFill>
                <a:latin typeface="Arial" panose="020B0604020202020204" pitchFamily="34" charset="0"/>
                <a:ea typeface="+mn-ea"/>
                <a:cs typeface="Arial" panose="020B0604020202020204" pitchFamily="34" charset="0"/>
              </a:defRPr>
            </a:lvl4pPr>
            <a:lvl5pPr>
              <a:defRPr lang="en-US" sz="1800" kern="12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8647236"/>
      </p:ext>
    </p:extLst>
  </p:cSld>
  <p:clrMapOvr>
    <a:masterClrMapping/>
  </p:clrMapOvr>
  <p:timing>
    <p:tnLst>
      <p:par>
        <p:cTn id="1" dur="indefinite" restart="never" nodeType="tmRoot"/>
      </p:par>
    </p:tnLst>
  </p:timing>
</p:sldLayout>
</file>

<file path=ppt/slideLayouts/slideLayout5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114269"/>
      </p:ext>
    </p:extLst>
  </p:cSld>
  <p:clrMapOvr>
    <a:masterClrMapping/>
  </p:clrMapOvr>
  <p:timing>
    <p:tnLst>
      <p:par>
        <p:cTn id="1" dur="indefinite" restart="never" nodeType="tmRoot"/>
      </p:par>
    </p:tnLst>
  </p:timing>
</p:sldLayout>
</file>

<file path=ppt/slideLayouts/slideLayout5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2717462"/>
      </p:ext>
    </p:extLst>
  </p:cSld>
  <p:clrMapOvr>
    <a:masterClrMapping/>
  </p:clrMapOvr>
  <p:timing>
    <p:tnLst>
      <p:par>
        <p:cTn id="1" dur="indefinite" restart="never" nodeType="tmRoot"/>
      </p:par>
    </p:tnLst>
  </p:timing>
</p:sldLayout>
</file>

<file path=ppt/slideLayouts/slideLayout5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3575050" y="273052"/>
            <a:ext cx="5111750" cy="5853113"/>
          </a:xfrm>
        </p:spPr>
        <p:txBody>
          <a:bodyPr/>
          <a:lstStyle>
            <a:lvl1pPr marL="0" indent="0">
              <a:buNone/>
              <a:defRPr sz="3200" baseline="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an icon to add graphic or video</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7620599"/>
      </p:ext>
    </p:extLst>
  </p:cSld>
  <p:clrMapOvr>
    <a:masterClrMapping/>
  </p:clrMapOvr>
  <p:timing>
    <p:tnLst>
      <p:par>
        <p:cTn id="1" dur="indefinite" restart="never" nodeType="tmRoot"/>
      </p:par>
    </p:tnLst>
  </p:timing>
</p:sldLayout>
</file>

<file path=ppt/slideLayouts/slideLayout5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5640624"/>
      </p:ext>
    </p:extLst>
  </p:cSld>
  <p:clrMapOvr>
    <a:masterClrMapping/>
  </p:clrMapOvr>
  <p:timing>
    <p:tnLst>
      <p:par>
        <p:cTn id="1" dur="indefinite" restart="never" nodeType="tmRoot"/>
      </p:par>
    </p:tnLst>
  </p:timing>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457200" y="1587501"/>
            <a:ext cx="8229600" cy="3922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7352466"/>
      </p:ext>
    </p:extLst>
  </p:cSld>
  <p:clrMapOvr>
    <a:masterClrMapping/>
  </p:clrMapOvr>
  <p:timing>
    <p:tnLst>
      <p:par>
        <p:cTn id="1" dur="indefinite" restart="never" nodeType="tmRoot"/>
      </p:par>
    </p:tnLst>
  </p:timing>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235825"/>
          </a:xfrm>
        </p:spPr>
        <p:txBody>
          <a:bodyPr vert="eaVert"/>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465222" y="274639"/>
            <a:ext cx="6087979" cy="523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473642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848511"/>
            <a:ext cx="8229600" cy="863161"/>
          </a:xfrm>
        </p:spPr>
        <p:txBody>
          <a:bodyPr>
            <a:normAutofit/>
          </a:bodyPr>
          <a:lstStyle>
            <a:lvl1pPr>
              <a:defRPr sz="2800" baseline="0"/>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457200" y="2782395"/>
            <a:ext cx="8229600" cy="1356272"/>
          </a:xfrm>
        </p:spPr>
        <p:txBody>
          <a:bodyPr/>
          <a:lstStyle>
            <a:lvl1pPr marL="0" indent="0" algn="ctr">
              <a:buNone/>
              <a:defRPr/>
            </a:lvl1pPr>
          </a:lstStyle>
          <a:p>
            <a:pPr lvl="0"/>
            <a:r>
              <a:rPr lang="en-US" smtClean="0"/>
              <a:t>Click to edit Master text styles</a:t>
            </a:r>
          </a:p>
        </p:txBody>
      </p:sp>
      <p:sp>
        <p:nvSpPr>
          <p:cNvPr id="4" name="Slide Number Placeholder 5"/>
          <p:cNvSpPr>
            <a:spLocks noGrp="1"/>
          </p:cNvSpPr>
          <p:nvPr>
            <p:ph type="sldNum" sz="quarter" idx="14"/>
          </p:nvPr>
        </p:nvSpPr>
        <p:spPr/>
        <p:txBody>
          <a:bodyPr/>
          <a:lstStyle>
            <a:lvl1pPr>
              <a:defRPr/>
            </a:lvl1pPr>
          </a:lstStyle>
          <a:p>
            <a:pPr>
              <a:defRPr/>
            </a:pPr>
            <a:fld id="{8912EF7D-4E4C-43C5-979B-FB620ADCAB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3818683"/>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9495794"/>
      </p:ext>
    </p:extLst>
  </p:cSld>
  <p:clrMapOvr>
    <a:masterClrMapping/>
  </p:clrMapOvr>
  <p:timing>
    <p:tnLst>
      <p:par>
        <p:cTn id="1" dur="indefinite" restart="never" nodeType="tmRoot"/>
      </p:par>
    </p:tnLst>
  </p:timing>
</p:sldLayout>
</file>

<file path=ppt/slideLayouts/slideLayout59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52"/>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275509"/>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52"/>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7342993"/>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11251" y="2130427"/>
            <a:ext cx="7772400" cy="1470025"/>
          </a:xfrm>
        </p:spPr>
        <p:txBody>
          <a:bodyPr/>
          <a:lstStyle>
            <a:lvl1pPr algn="l">
              <a:defRPr>
                <a:solidFill>
                  <a:srgbClr val="439D39"/>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11251" y="3886200"/>
            <a:ext cx="6400800" cy="1752600"/>
          </a:xfrm>
        </p:spPr>
        <p:txBody>
          <a:bodyPr>
            <a:normAutofit/>
          </a:bodyPr>
          <a:lstStyle>
            <a:lvl1pPr marL="0" indent="0" algn="l">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Esq.</a:t>
            </a:r>
            <a:br>
              <a:rPr lang="en-US" dirty="0" smtClean="0"/>
            </a:br>
            <a:r>
              <a:rPr lang="en-US" dirty="0" smtClean="0"/>
              <a:t>Date</a:t>
            </a:r>
          </a:p>
        </p:txBody>
      </p:sp>
      <p:sp>
        <p:nvSpPr>
          <p:cNvPr id="9" name="Text Box 9"/>
          <p:cNvSpPr txBox="1">
            <a:spLocks noChangeArrowheads="1"/>
          </p:cNvSpPr>
          <p:nvPr/>
        </p:nvSpPr>
        <p:spPr bwMode="auto">
          <a:xfrm>
            <a:off x="5713414" y="6249988"/>
            <a:ext cx="2744787" cy="277812"/>
          </a:xfrm>
          <a:prstGeom prst="rect">
            <a:avLst/>
          </a:prstGeom>
          <a:noFill/>
          <a:ln>
            <a:noFill/>
          </a:ln>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defTabSz="914400" fontAlgn="auto">
              <a:spcBef>
                <a:spcPts val="0"/>
              </a:spcBef>
              <a:spcAft>
                <a:spcPts val="75"/>
              </a:spcAft>
            </a:pPr>
            <a:r>
              <a:rPr lang="en-US" sz="1200" dirty="0">
                <a:solidFill>
                  <a:prstClr val="white"/>
                </a:solidFill>
                <a:latin typeface="Calibri" charset="0"/>
                <a:cs typeface="Arial" charset="0"/>
              </a:rPr>
              <a:t>© </a:t>
            </a:r>
            <a:r>
              <a:rPr lang="en-US" sz="1200" dirty="0" smtClean="0">
                <a:solidFill>
                  <a:prstClr val="white"/>
                </a:solidFill>
                <a:latin typeface="Calibri" charset="0"/>
                <a:cs typeface="Arial" charset="0"/>
              </a:rPr>
              <a:t>2015  </a:t>
            </a:r>
            <a:r>
              <a:rPr lang="en-US" sz="1200" dirty="0">
                <a:solidFill>
                  <a:prstClr val="white"/>
                </a:solidFill>
                <a:latin typeface="Calibri" charset="0"/>
                <a:cs typeface="Arial" charset="0"/>
              </a:rPr>
              <a:t>Fox Rothschild</a:t>
            </a:r>
          </a:p>
        </p:txBody>
      </p:sp>
    </p:spTree>
    <p:extLst>
      <p:ext uri="{BB962C8B-B14F-4D97-AF65-F5344CB8AC3E}">
        <p14:creationId xmlns:p14="http://schemas.microsoft.com/office/powerpoint/2010/main" val="3259236480"/>
      </p:ext>
    </p:extLst>
  </p:cSld>
  <p:clrMapOvr>
    <a:masterClrMapping/>
  </p:clrMapOvr>
  <p:timing>
    <p:tnLst>
      <p:par>
        <p:cTn id="1" dur="indefinite" restart="never" nodeType="tmRoot"/>
      </p:par>
    </p:tnLst>
  </p:timing>
</p:sldLayout>
</file>

<file path=ppt/slideLayouts/slideLayout59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48510"/>
            <a:ext cx="8229600" cy="863161"/>
          </a:xfrm>
        </p:spPr>
        <p:txBody>
          <a:bodyPr>
            <a:normAutofit/>
          </a:bodyPr>
          <a:lstStyle>
            <a:lvl1pPr>
              <a:defRPr sz="2800" baseline="0"/>
            </a:lvl1pPr>
          </a:lstStyle>
          <a:p>
            <a:r>
              <a:rPr lang="en-US" dirty="0" smtClean="0"/>
              <a:t>Contact Name, Esq.</a:t>
            </a:r>
            <a:endParaRPr lang="en-US" dirty="0"/>
          </a:p>
        </p:txBody>
      </p:sp>
      <p:sp>
        <p:nvSpPr>
          <p:cNvPr id="5" name="Slide Number Placeholder 4"/>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3" hasCustomPrompt="1"/>
          </p:nvPr>
        </p:nvSpPr>
        <p:spPr>
          <a:xfrm>
            <a:off x="457200" y="2782395"/>
            <a:ext cx="8229600" cy="1356272"/>
          </a:xfrm>
        </p:spPr>
        <p:txBody>
          <a:bodyPr/>
          <a:lstStyle>
            <a:lvl1pPr marL="0" indent="0" algn="ctr">
              <a:buNone/>
              <a:defRPr/>
            </a:lvl1pPr>
          </a:lstStyle>
          <a:p>
            <a:pPr lvl="0"/>
            <a:r>
              <a:rPr lang="en-US" dirty="0" smtClean="0"/>
              <a:t>###.###.####</a:t>
            </a:r>
            <a:br>
              <a:rPr lang="en-US" dirty="0" smtClean="0"/>
            </a:br>
            <a:r>
              <a:rPr lang="en-US" dirty="0" smtClean="0"/>
              <a:t>name@foxrothschild.com</a:t>
            </a:r>
            <a:endParaRPr lang="en-US" dirty="0"/>
          </a:p>
        </p:txBody>
      </p:sp>
    </p:spTree>
    <p:extLst>
      <p:ext uri="{BB962C8B-B14F-4D97-AF65-F5344CB8AC3E}">
        <p14:creationId xmlns:p14="http://schemas.microsoft.com/office/powerpoint/2010/main" val="2505119880"/>
      </p:ext>
    </p:extLst>
  </p:cSld>
  <p:clrMapOvr>
    <a:masterClrMapping/>
  </p:clrMapOvr>
  <p:timing>
    <p:tnLst>
      <p:par>
        <p:cTn id="1" dur="indefinite" restart="never" nodeType="tmRoot"/>
      </p:par>
    </p:tnLst>
  </p:timing>
</p:sldLayout>
</file>

<file path=ppt/slideLayouts/slideLayout5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483602"/>
      </p:ext>
    </p:extLst>
  </p:cSld>
  <p:clrMapOvr>
    <a:masterClrMapping/>
  </p:clrMapOvr>
  <p:timing>
    <p:tnLst>
      <p:par>
        <p:cTn id="1" dur="indefinite" restart="never" nodeType="tmRoot"/>
      </p:par>
    </p:tnLst>
  </p:timing>
</p:sldLayout>
</file>

<file path=ppt/slideLayouts/slideLayout5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rm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7418126"/>
      </p:ext>
    </p:extLst>
  </p:cSld>
  <p:clrMapOvr>
    <a:masterClrMapping/>
  </p:clrMapOvr>
  <p:timing>
    <p:tnLst>
      <p:par>
        <p:cTn id="1" dur="indefinite" restart="never" nodeType="tmRoot"/>
      </p:par>
    </p:tnLst>
  </p:timing>
</p:sldLayout>
</file>

<file path=ppt/slideLayouts/slideLayout5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lang="en-US" sz="2200" kern="1200" dirty="0" smtClean="0">
                <a:solidFill>
                  <a:schemeClr val="tx1"/>
                </a:solidFill>
                <a:latin typeface="Arial" panose="020B0604020202020204" pitchFamily="34" charset="0"/>
                <a:ea typeface="+mn-ea"/>
                <a:cs typeface="Arial" panose="020B0604020202020204" pitchFamily="34" charset="0"/>
              </a:defRPr>
            </a:lvl1pPr>
            <a:lvl2pPr>
              <a:defRPr lang="en-US" sz="2000" kern="1200" dirty="0" smtClean="0">
                <a:solidFill>
                  <a:schemeClr val="tx1"/>
                </a:solidFill>
                <a:latin typeface="Arial" panose="020B0604020202020204" pitchFamily="34" charset="0"/>
                <a:ea typeface="+mn-ea"/>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74925"/>
      </p:ext>
    </p:extLst>
  </p:cSld>
  <p:clrMapOvr>
    <a:masterClrMapping/>
  </p:clrMapOvr>
  <p:timing>
    <p:tnLst>
      <p:par>
        <p:cTn id="1" dur="indefinite" restart="never" nodeType="tmRoot"/>
      </p:par>
    </p:tnLst>
  </p:timing>
</p:sldLayout>
</file>

<file path=ppt/slideLayouts/slideLayout5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lang="en-US" sz="2000" kern="1200" smtClean="0">
                <a:solidFill>
                  <a:schemeClr val="tx1"/>
                </a:solidFill>
                <a:latin typeface="Arial" panose="020B0604020202020204" pitchFamily="34" charset="0"/>
                <a:ea typeface="+mn-ea"/>
                <a:cs typeface="Arial" panose="020B0604020202020204" pitchFamily="34" charset="0"/>
              </a:defRPr>
            </a:lvl1pPr>
            <a:lvl2pPr>
              <a:defRPr sz="2000"/>
            </a:lvl2pPr>
            <a:lvl3pPr>
              <a:defRPr sz="1800"/>
            </a:lvl3pPr>
            <a:lvl4pPr>
              <a:defRPr lang="en-US" sz="1800" kern="1200" dirty="0" smtClean="0">
                <a:solidFill>
                  <a:schemeClr val="tx1"/>
                </a:solidFill>
                <a:latin typeface="Arial" panose="020B0604020202020204" pitchFamily="34" charset="0"/>
                <a:ea typeface="+mn-ea"/>
                <a:cs typeface="Arial" panose="020B0604020202020204" pitchFamily="34" charset="0"/>
              </a:defRPr>
            </a:lvl4pPr>
            <a:lvl5pPr>
              <a:defRPr lang="en-US" sz="1800" kern="12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06249"/>
      </p:ext>
    </p:extLst>
  </p:cSld>
  <p:clrMapOvr>
    <a:masterClrMapping/>
  </p:clrMapOvr>
  <p:timing>
    <p:tnLst>
      <p:par>
        <p:cTn id="1" dur="indefinite" restart="never" nodeType="tmRoot"/>
      </p:par>
    </p:tnLst>
  </p:timing>
</p:sldLayout>
</file>

<file path=ppt/slideLayouts/slideLayout5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580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6" y="1535113"/>
            <a:ext cx="4041775"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6" y="2174875"/>
            <a:ext cx="4041775" cy="3951288"/>
          </a:xfrm>
        </p:spPr>
        <p:txBody>
          <a:bodyPr/>
          <a:lstStyle>
            <a:lvl1pPr>
              <a:defRPr lang="en-US" sz="2000" kern="1200" smtClean="0">
                <a:solidFill>
                  <a:schemeClr val="tx1"/>
                </a:solidFill>
                <a:latin typeface="Arial" panose="020B0604020202020204" pitchFamily="34" charset="0"/>
                <a:ea typeface="+mn-ea"/>
                <a:cs typeface="Arial" panose="020B0604020202020204" pitchFamily="34" charset="0"/>
              </a:defRPr>
            </a:lvl1pPr>
            <a:lvl2pPr>
              <a:defRPr sz="2000"/>
            </a:lvl2pPr>
            <a:lvl3pPr>
              <a:defRPr sz="1800"/>
            </a:lvl3pPr>
            <a:lvl4pPr>
              <a:defRPr lang="en-US" sz="1800" kern="1200" dirty="0" smtClean="0">
                <a:solidFill>
                  <a:schemeClr val="tx1"/>
                </a:solidFill>
                <a:latin typeface="Arial" panose="020B0604020202020204" pitchFamily="34" charset="0"/>
                <a:ea typeface="+mn-ea"/>
                <a:cs typeface="Arial" panose="020B0604020202020204" pitchFamily="34" charset="0"/>
              </a:defRPr>
            </a:lvl4pPr>
            <a:lvl5pPr>
              <a:defRPr lang="en-US" sz="1800" kern="12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71300B19-43B6-4AD1-9BC8-1F8F1308D359}" type="slidenum">
              <a:rPr lang="en-US" smtClean="0"/>
              <a:pPr/>
              <a:t>‹#›</a:t>
            </a:fld>
            <a:endParaRPr lang="en-US"/>
          </a:p>
        </p:txBody>
      </p:sp>
    </p:spTree>
    <p:extLst>
      <p:ext uri="{BB962C8B-B14F-4D97-AF65-F5344CB8AC3E}">
        <p14:creationId xmlns:p14="http://schemas.microsoft.com/office/powerpoint/2010/main" val="202420198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norm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932C6FF7-17BF-4F35-8D1C-F0F08E844F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29412196"/>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922525"/>
      </p:ext>
    </p:extLst>
  </p:cSld>
  <p:clrMapOvr>
    <a:masterClrMapping/>
  </p:clrMapOvr>
  <p:timing>
    <p:tnLst>
      <p:par>
        <p:cTn id="1" dur="indefinite" restart="never" nodeType="tmRoot"/>
      </p:par>
    </p:tnLst>
  </p:timing>
</p:sldLayout>
</file>

<file path=ppt/slideLayouts/slideLayout6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3575050" y="273052"/>
            <a:ext cx="5111750" cy="5853113"/>
          </a:xfrm>
        </p:spPr>
        <p:txBody>
          <a:bodyPr/>
          <a:lstStyle>
            <a:lvl1pPr marL="0" indent="0">
              <a:buNone/>
              <a:defRPr sz="3200" baseline="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an icon to add graphic or video</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231350"/>
      </p:ext>
    </p:extLst>
  </p:cSld>
  <p:clrMapOvr>
    <a:masterClrMapping/>
  </p:clrMapOvr>
  <p:timing>
    <p:tnLst>
      <p:par>
        <p:cTn id="1" dur="indefinite" restart="never" nodeType="tmRoot"/>
      </p:par>
    </p:tnLst>
  </p:timing>
</p:sldLayout>
</file>

<file path=ppt/slideLayouts/slideLayout6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212124"/>
      </p:ext>
    </p:extLst>
  </p:cSld>
  <p:clrMapOvr>
    <a:masterClrMapping/>
  </p:clrMapOvr>
  <p:timing>
    <p:tnLst>
      <p:par>
        <p:cTn id="1" dur="indefinite" restart="never" nodeType="tmRoot"/>
      </p:par>
    </p:tnLst>
  </p:timing>
</p:sldLayout>
</file>

<file path=ppt/slideLayouts/slideLayout603.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457200" y="1587501"/>
            <a:ext cx="8229600" cy="3922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28751502"/>
      </p:ext>
    </p:extLst>
  </p:cSld>
  <p:clrMapOvr>
    <a:masterClrMapping/>
  </p:clrMapOvr>
  <p:timing>
    <p:tnLst>
      <p:par>
        <p:cTn id="1" dur="indefinite" restart="never" nodeType="tmRoot"/>
      </p:par>
    </p:tnLst>
  </p:timing>
</p:sldLayout>
</file>

<file path=ppt/slideLayouts/slideLayout604.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235825"/>
          </a:xfrm>
        </p:spPr>
        <p:txBody>
          <a:bodyPr vert="eaVert"/>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465222" y="274639"/>
            <a:ext cx="6087979" cy="523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54571153"/>
      </p:ext>
    </p:extLst>
  </p:cSld>
  <p:clrMapOvr>
    <a:masterClrMapping/>
  </p:clrMapOvr>
  <p:timing>
    <p:tnLst>
      <p:par>
        <p:cTn id="1" dur="indefinite" restart="never" nodeType="tmRoot"/>
      </p:par>
    </p:tnLst>
  </p:timing>
</p:sldLayout>
</file>

<file path=ppt/slideLayouts/slideLayout60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4158418"/>
      </p:ext>
    </p:extLst>
  </p:cSld>
  <p:clrMapOvr>
    <a:masterClrMapping/>
  </p:clrMapOvr>
  <p:timing>
    <p:tnLst>
      <p:par>
        <p:cTn id="1" dur="indefinite" restart="never" nodeType="tmRoot"/>
      </p:par>
    </p:tnLst>
  </p:timing>
</p:sldLayout>
</file>

<file path=ppt/slideLayouts/slideLayout60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52"/>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4121485"/>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20"/>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52"/>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42FE87F0-1DEE-412F-AF92-FA7C056A74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7474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4"/>
            <a:ext cx="4038600" cy="4525963"/>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4"/>
            <a:ext cx="4038600" cy="4525963"/>
          </a:xfrm>
        </p:spPr>
        <p:txBody>
          <a:bodyPr/>
          <a:lstStyle>
            <a:lvl1pPr>
              <a:defRPr lang="en-US" sz="2200" kern="1200" dirty="0" smtClean="0">
                <a:solidFill>
                  <a:schemeClr val="tx1"/>
                </a:solidFill>
                <a:latin typeface="Arial" panose="020B0604020202020204" pitchFamily="34" charset="0"/>
                <a:ea typeface="+mn-ea"/>
                <a:cs typeface="Arial" panose="020B0604020202020204" pitchFamily="34" charset="0"/>
              </a:defRPr>
            </a:lvl1pPr>
            <a:lvl2pPr>
              <a:defRPr lang="en-US" sz="2000" kern="1200" dirty="0" smtClean="0">
                <a:solidFill>
                  <a:schemeClr val="tx1"/>
                </a:solidFill>
                <a:latin typeface="Arial" panose="020B0604020202020204" pitchFamily="34" charset="0"/>
                <a:ea typeface="+mn-ea"/>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A31A5CBE-A452-49BD-AC21-F37872F13F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44162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6" y="1535113"/>
            <a:ext cx="4041775"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6" y="2174875"/>
            <a:ext cx="4041775" cy="3951288"/>
          </a:xfrm>
        </p:spPr>
        <p:txBody>
          <a:bodyPr/>
          <a:lstStyle>
            <a:lvl1pPr>
              <a:defRPr lang="en-US" sz="2000" kern="1200" smtClean="0">
                <a:solidFill>
                  <a:schemeClr val="tx1"/>
                </a:solidFill>
                <a:latin typeface="Arial" panose="020B0604020202020204" pitchFamily="34" charset="0"/>
                <a:ea typeface="+mn-ea"/>
                <a:cs typeface="Arial" panose="020B0604020202020204" pitchFamily="34" charset="0"/>
              </a:defRPr>
            </a:lvl1pPr>
            <a:lvl2pPr>
              <a:defRPr sz="2000"/>
            </a:lvl2pPr>
            <a:lvl3pPr>
              <a:defRPr sz="1800"/>
            </a:lvl3pPr>
            <a:lvl4pPr>
              <a:defRPr lang="en-US" sz="1800" kern="1200" dirty="0" smtClean="0">
                <a:solidFill>
                  <a:schemeClr val="tx1"/>
                </a:solidFill>
                <a:latin typeface="Arial" panose="020B0604020202020204" pitchFamily="34" charset="0"/>
                <a:ea typeface="+mn-ea"/>
                <a:cs typeface="Arial" panose="020B0604020202020204" pitchFamily="34" charset="0"/>
              </a:defRPr>
            </a:lvl4pPr>
            <a:lvl5pPr>
              <a:defRPr lang="en-US" sz="1800" kern="12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0808BA57-637A-4F18-966C-2CC6F4D05B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51378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11FB140B-694B-45F5-B395-D61B9184ECB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66373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76934140-1DDC-4573-87EE-0FB32DCE47B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1762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marL="0" indent="0">
              <a:buNone/>
              <a:defRPr sz="3200" baseline="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19B8D7F-7B09-4ADF-BD1C-B972B728A25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476596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B2956B7-9ADC-48CD-8871-B429C98A16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428688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457200" y="1587500"/>
            <a:ext cx="8229600" cy="3922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4"/>
          </p:nvPr>
        </p:nvSpPr>
        <p:spPr/>
        <p:txBody>
          <a:bodyPr/>
          <a:lstStyle>
            <a:lvl1pPr>
              <a:defRPr/>
            </a:lvl1pPr>
          </a:lstStyle>
          <a:p>
            <a:pPr>
              <a:defRPr/>
            </a:pPr>
            <a:fld id="{50C5E351-99DB-4A87-ACA8-39457B6373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09410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35825"/>
          </a:xfrm>
        </p:spPr>
        <p:txBody>
          <a:bodyPr vert="eaVert"/>
          <a:lstStyle/>
          <a:p>
            <a:r>
              <a:rPr lang="en-US" smtClean="0"/>
              <a:t>Click to edit Master title style</a:t>
            </a:r>
            <a:endParaRPr lang="en-US" dirty="0"/>
          </a:p>
        </p:txBody>
      </p:sp>
      <p:sp>
        <p:nvSpPr>
          <p:cNvPr id="8" name="Text Placeholder 7"/>
          <p:cNvSpPr>
            <a:spLocks noGrp="1"/>
          </p:cNvSpPr>
          <p:nvPr>
            <p:ph type="body" sz="quarter" idx="13"/>
          </p:nvPr>
        </p:nvSpPr>
        <p:spPr>
          <a:xfrm>
            <a:off x="465224" y="274638"/>
            <a:ext cx="6087979" cy="523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4"/>
          </p:nvPr>
        </p:nvSpPr>
        <p:spPr/>
        <p:txBody>
          <a:bodyPr/>
          <a:lstStyle>
            <a:lvl1pPr>
              <a:defRPr/>
            </a:lvl1pPr>
          </a:lstStyle>
          <a:p>
            <a:pPr>
              <a:defRPr/>
            </a:pPr>
            <a:fld id="{E5E81DD8-C2AA-4E75-A918-164209E97D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630385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Vertical Text Placeholder 2"/>
          <p:cNvSpPr>
            <a:spLocks noGrp="1"/>
          </p:cNvSpPr>
          <p:nvPr>
            <p:ph type="body" orient="vert" idx="1"/>
          </p:nvPr>
        </p:nvSpPr>
        <p:spPr>
          <a:xfrm rot="16200000">
            <a:off x="2423320" y="-251619"/>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1D9F550A-C75B-4456-A2A2-7ADCC7BC85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58395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E7745FD7-4039-4295-8DAF-0B39C58E4E18}" type="slidenum">
              <a:rPr lang="en-US" smtClean="0"/>
              <a:pPr/>
              <a:t>‹#›</a:t>
            </a:fld>
            <a:endParaRPr lang="en-US"/>
          </a:p>
        </p:txBody>
      </p:sp>
    </p:spTree>
    <p:extLst>
      <p:ext uri="{BB962C8B-B14F-4D97-AF65-F5344CB8AC3E}">
        <p14:creationId xmlns:p14="http://schemas.microsoft.com/office/powerpoint/2010/main" val="2901931046"/>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19"/>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72"/>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pPr>
              <a:defRPr/>
            </a:pPr>
            <a:fld id="{A3AC31E3-0144-4A69-AE9A-5EC10C5D2A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406690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5713415" y="6249988"/>
            <a:ext cx="2744787" cy="277812"/>
          </a:xfrm>
          <a:prstGeom prst="rect">
            <a:avLst/>
          </a:prstGeom>
          <a:noFill/>
          <a:ln>
            <a:noFill/>
          </a:ln>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a:spcAft>
                <a:spcPts val="75"/>
              </a:spcAft>
              <a:defRPr/>
            </a:pPr>
            <a:r>
              <a:rPr lang="en-US" sz="1200" dirty="0">
                <a:solidFill>
                  <a:prstClr val="white"/>
                </a:solidFill>
                <a:latin typeface="Calibri" charset="0"/>
                <a:cs typeface="Arial" charset="0"/>
              </a:rPr>
              <a:t>© </a:t>
            </a:r>
            <a:r>
              <a:rPr lang="en-US" sz="1200" dirty="0" smtClean="0">
                <a:solidFill>
                  <a:prstClr val="white"/>
                </a:solidFill>
                <a:latin typeface="Calibri" charset="0"/>
                <a:cs typeface="Arial" charset="0"/>
              </a:rPr>
              <a:t>2015  </a:t>
            </a:r>
            <a:r>
              <a:rPr lang="en-US" sz="1200" dirty="0">
                <a:solidFill>
                  <a:prstClr val="white"/>
                </a:solidFill>
                <a:latin typeface="Calibri" charset="0"/>
                <a:cs typeface="Arial" charset="0"/>
              </a:rPr>
              <a:t>Fox Rothschild</a:t>
            </a:r>
          </a:p>
        </p:txBody>
      </p:sp>
      <p:sp>
        <p:nvSpPr>
          <p:cNvPr id="2" name="Title 1"/>
          <p:cNvSpPr>
            <a:spLocks noGrp="1"/>
          </p:cNvSpPr>
          <p:nvPr>
            <p:ph type="ctrTitle"/>
          </p:nvPr>
        </p:nvSpPr>
        <p:spPr>
          <a:xfrm>
            <a:off x="1311251" y="2130447"/>
            <a:ext cx="7772400" cy="1470025"/>
          </a:xfrm>
        </p:spPr>
        <p:txBody>
          <a:bodyPr/>
          <a:lstStyle>
            <a:lvl1pPr algn="l">
              <a:defRPr>
                <a:solidFill>
                  <a:srgbClr val="439D39"/>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11251" y="3886200"/>
            <a:ext cx="6400800" cy="1752600"/>
          </a:xfrm>
        </p:spPr>
        <p:txBody>
          <a:bodyPr>
            <a:normAutofit/>
          </a:bodyPr>
          <a:lstStyle>
            <a:lvl1pPr marL="0" indent="0" algn="l">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41840107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3F19A7C-DA4F-48C8-AC08-410BFADB28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68890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848511"/>
            <a:ext cx="8229600" cy="863161"/>
          </a:xfrm>
        </p:spPr>
        <p:txBody>
          <a:bodyPr>
            <a:normAutofit/>
          </a:bodyPr>
          <a:lstStyle>
            <a:lvl1pPr>
              <a:defRPr sz="2800" baseline="0"/>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457200" y="2782395"/>
            <a:ext cx="8229600" cy="1356272"/>
          </a:xfrm>
        </p:spPr>
        <p:txBody>
          <a:bodyPr/>
          <a:lstStyle>
            <a:lvl1pPr marL="0" indent="0" algn="ctr">
              <a:buNone/>
              <a:defRPr/>
            </a:lvl1pPr>
          </a:lstStyle>
          <a:p>
            <a:pPr lvl="0"/>
            <a:r>
              <a:rPr lang="en-US" smtClean="0"/>
              <a:t>Click to edit Master text styles</a:t>
            </a:r>
          </a:p>
        </p:txBody>
      </p:sp>
      <p:sp>
        <p:nvSpPr>
          <p:cNvPr id="4" name="Slide Number Placeholder 5"/>
          <p:cNvSpPr>
            <a:spLocks noGrp="1"/>
          </p:cNvSpPr>
          <p:nvPr>
            <p:ph type="sldNum" sz="quarter" idx="14"/>
          </p:nvPr>
        </p:nvSpPr>
        <p:spPr/>
        <p:txBody>
          <a:bodyPr/>
          <a:lstStyle>
            <a:lvl1pPr>
              <a:defRPr/>
            </a:lvl1pPr>
          </a:lstStyle>
          <a:p>
            <a:pPr>
              <a:defRPr/>
            </a:pPr>
            <a:fld id="{8912EF7D-4E4C-43C5-979B-FB620ADCAB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247422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norm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932C6FF7-17BF-4F35-8D1C-F0F08E844F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407360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4"/>
            <a:ext cx="4038600" cy="4525963"/>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4"/>
            <a:ext cx="4038600" cy="4525963"/>
          </a:xfrm>
        </p:spPr>
        <p:txBody>
          <a:bodyPr/>
          <a:lstStyle>
            <a:lvl1pPr>
              <a:defRPr lang="en-US" sz="2200" kern="1200" dirty="0" smtClean="0">
                <a:solidFill>
                  <a:schemeClr val="tx1"/>
                </a:solidFill>
                <a:latin typeface="Arial" panose="020B0604020202020204" pitchFamily="34" charset="0"/>
                <a:ea typeface="+mn-ea"/>
                <a:cs typeface="Arial" panose="020B0604020202020204" pitchFamily="34" charset="0"/>
              </a:defRPr>
            </a:lvl1pPr>
            <a:lvl2pPr>
              <a:defRPr lang="en-US" sz="2000" kern="1200" dirty="0" smtClean="0">
                <a:solidFill>
                  <a:schemeClr val="tx1"/>
                </a:solidFill>
                <a:latin typeface="Arial" panose="020B0604020202020204" pitchFamily="34" charset="0"/>
                <a:ea typeface="+mn-ea"/>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A31A5CBE-A452-49BD-AC21-F37872F13F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697139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6" y="1535113"/>
            <a:ext cx="4041775"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6" y="2174875"/>
            <a:ext cx="4041775" cy="3951288"/>
          </a:xfrm>
        </p:spPr>
        <p:txBody>
          <a:bodyPr/>
          <a:lstStyle>
            <a:lvl1pPr>
              <a:defRPr lang="en-US" sz="2000" kern="1200" smtClean="0">
                <a:solidFill>
                  <a:schemeClr val="tx1"/>
                </a:solidFill>
                <a:latin typeface="Arial" panose="020B0604020202020204" pitchFamily="34" charset="0"/>
                <a:ea typeface="+mn-ea"/>
                <a:cs typeface="Arial" panose="020B0604020202020204" pitchFamily="34" charset="0"/>
              </a:defRPr>
            </a:lvl1pPr>
            <a:lvl2pPr>
              <a:defRPr sz="2000"/>
            </a:lvl2pPr>
            <a:lvl3pPr>
              <a:defRPr sz="1800"/>
            </a:lvl3pPr>
            <a:lvl4pPr>
              <a:defRPr lang="en-US" sz="1800" kern="1200" dirty="0" smtClean="0">
                <a:solidFill>
                  <a:schemeClr val="tx1"/>
                </a:solidFill>
                <a:latin typeface="Arial" panose="020B0604020202020204" pitchFamily="34" charset="0"/>
                <a:ea typeface="+mn-ea"/>
                <a:cs typeface="Arial" panose="020B0604020202020204" pitchFamily="34" charset="0"/>
              </a:defRPr>
            </a:lvl4pPr>
            <a:lvl5pPr>
              <a:defRPr lang="en-US" sz="1800" kern="12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0808BA57-637A-4F18-966C-2CC6F4D05B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768357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11FB140B-694B-45F5-B395-D61B9184ECB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4006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76934140-1DDC-4573-87EE-0FB32DCE47B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862307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marL="0" indent="0">
              <a:buNone/>
              <a:defRPr sz="3200" baseline="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19B8D7F-7B09-4ADF-BD1C-B972B728A25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27020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7E2122-41D5-4292-A144-213D90637E8A}" type="slidenum">
              <a:rPr lang="en-US" smtClean="0"/>
              <a:pPr/>
              <a:t>‹#›</a:t>
            </a:fld>
            <a:endParaRPr lang="en-US"/>
          </a:p>
        </p:txBody>
      </p:sp>
    </p:spTree>
    <p:extLst>
      <p:ext uri="{BB962C8B-B14F-4D97-AF65-F5344CB8AC3E}">
        <p14:creationId xmlns:p14="http://schemas.microsoft.com/office/powerpoint/2010/main" val="2855648686"/>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B2956B7-9ADC-48CD-8871-B429C98A16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28205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457200" y="1587500"/>
            <a:ext cx="8229600" cy="3922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4"/>
          </p:nvPr>
        </p:nvSpPr>
        <p:spPr/>
        <p:txBody>
          <a:bodyPr/>
          <a:lstStyle>
            <a:lvl1pPr>
              <a:defRPr/>
            </a:lvl1pPr>
          </a:lstStyle>
          <a:p>
            <a:pPr>
              <a:defRPr/>
            </a:pPr>
            <a:fld id="{50C5E351-99DB-4A87-ACA8-39457B6373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412841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35825"/>
          </a:xfrm>
        </p:spPr>
        <p:txBody>
          <a:bodyPr vert="eaVert"/>
          <a:lstStyle/>
          <a:p>
            <a:r>
              <a:rPr lang="en-US" smtClean="0"/>
              <a:t>Click to edit Master title style</a:t>
            </a:r>
            <a:endParaRPr lang="en-US" dirty="0"/>
          </a:p>
        </p:txBody>
      </p:sp>
      <p:sp>
        <p:nvSpPr>
          <p:cNvPr id="8" name="Text Placeholder 7"/>
          <p:cNvSpPr>
            <a:spLocks noGrp="1"/>
          </p:cNvSpPr>
          <p:nvPr>
            <p:ph type="body" sz="quarter" idx="13"/>
          </p:nvPr>
        </p:nvSpPr>
        <p:spPr>
          <a:xfrm>
            <a:off x="465224" y="274638"/>
            <a:ext cx="6087979" cy="523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4"/>
          </p:nvPr>
        </p:nvSpPr>
        <p:spPr/>
        <p:txBody>
          <a:bodyPr/>
          <a:lstStyle>
            <a:lvl1pPr>
              <a:defRPr/>
            </a:lvl1pPr>
          </a:lstStyle>
          <a:p>
            <a:pPr>
              <a:defRPr/>
            </a:pPr>
            <a:fld id="{E5E81DD8-C2AA-4E75-A918-164209E97D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080731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Vertical Text Placeholder 2"/>
          <p:cNvSpPr>
            <a:spLocks noGrp="1"/>
          </p:cNvSpPr>
          <p:nvPr>
            <p:ph type="body" orient="vert" idx="1"/>
          </p:nvPr>
        </p:nvSpPr>
        <p:spPr>
          <a:xfrm rot="16200000">
            <a:off x="2423320" y="-251619"/>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1D9F550A-C75B-4456-A2A2-7ADCC7BC85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163427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19"/>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72"/>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pPr>
              <a:defRPr/>
            </a:pPr>
            <a:fld id="{A3AC31E3-0144-4A69-AE9A-5EC10C5D2A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105447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5713415" y="6249988"/>
            <a:ext cx="2744787" cy="277812"/>
          </a:xfrm>
          <a:prstGeom prst="rect">
            <a:avLst/>
          </a:prstGeom>
          <a:noFill/>
          <a:ln>
            <a:noFill/>
          </a:ln>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a:spcAft>
                <a:spcPts val="75"/>
              </a:spcAft>
              <a:defRPr/>
            </a:pPr>
            <a:r>
              <a:rPr lang="en-US" sz="1200" dirty="0">
                <a:solidFill>
                  <a:prstClr val="white"/>
                </a:solidFill>
                <a:latin typeface="Calibri" charset="0"/>
                <a:cs typeface="Arial" charset="0"/>
              </a:rPr>
              <a:t>© </a:t>
            </a:r>
            <a:r>
              <a:rPr lang="en-US" sz="1200" dirty="0" smtClean="0">
                <a:solidFill>
                  <a:prstClr val="white"/>
                </a:solidFill>
                <a:latin typeface="Calibri" charset="0"/>
                <a:cs typeface="Arial" charset="0"/>
              </a:rPr>
              <a:t>2015  </a:t>
            </a:r>
            <a:r>
              <a:rPr lang="en-US" sz="1200" dirty="0">
                <a:solidFill>
                  <a:prstClr val="white"/>
                </a:solidFill>
                <a:latin typeface="Calibri" charset="0"/>
                <a:cs typeface="Arial" charset="0"/>
              </a:rPr>
              <a:t>Fox Rothschild</a:t>
            </a:r>
          </a:p>
        </p:txBody>
      </p:sp>
      <p:sp>
        <p:nvSpPr>
          <p:cNvPr id="2" name="Title 1"/>
          <p:cNvSpPr>
            <a:spLocks noGrp="1"/>
          </p:cNvSpPr>
          <p:nvPr>
            <p:ph type="ctrTitle"/>
          </p:nvPr>
        </p:nvSpPr>
        <p:spPr>
          <a:xfrm>
            <a:off x="1311251" y="2130447"/>
            <a:ext cx="7772400" cy="1470025"/>
          </a:xfrm>
        </p:spPr>
        <p:txBody>
          <a:bodyPr/>
          <a:lstStyle>
            <a:lvl1pPr algn="l">
              <a:defRPr>
                <a:solidFill>
                  <a:srgbClr val="439D39"/>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11251" y="3886200"/>
            <a:ext cx="6400800" cy="1752600"/>
          </a:xfrm>
        </p:spPr>
        <p:txBody>
          <a:bodyPr>
            <a:normAutofit/>
          </a:bodyPr>
          <a:lstStyle>
            <a:lvl1pPr marL="0" indent="0" algn="l">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40392662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3F19A7C-DA4F-48C8-AC08-410BFADB28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23845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848511"/>
            <a:ext cx="8229600" cy="863161"/>
          </a:xfrm>
        </p:spPr>
        <p:txBody>
          <a:bodyPr>
            <a:normAutofit/>
          </a:bodyPr>
          <a:lstStyle>
            <a:lvl1pPr>
              <a:defRPr sz="2800" baseline="0"/>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457200" y="2782395"/>
            <a:ext cx="8229600" cy="1356272"/>
          </a:xfrm>
        </p:spPr>
        <p:txBody>
          <a:bodyPr/>
          <a:lstStyle>
            <a:lvl1pPr marL="0" indent="0" algn="ctr">
              <a:buNone/>
              <a:defRPr/>
            </a:lvl1pPr>
          </a:lstStyle>
          <a:p>
            <a:pPr lvl="0"/>
            <a:r>
              <a:rPr lang="en-US" smtClean="0"/>
              <a:t>Click to edit Master text styles</a:t>
            </a:r>
          </a:p>
        </p:txBody>
      </p:sp>
      <p:sp>
        <p:nvSpPr>
          <p:cNvPr id="4" name="Slide Number Placeholder 5"/>
          <p:cNvSpPr>
            <a:spLocks noGrp="1"/>
          </p:cNvSpPr>
          <p:nvPr>
            <p:ph type="sldNum" sz="quarter" idx="14"/>
          </p:nvPr>
        </p:nvSpPr>
        <p:spPr/>
        <p:txBody>
          <a:bodyPr/>
          <a:lstStyle>
            <a:lvl1pPr>
              <a:defRPr/>
            </a:lvl1pPr>
          </a:lstStyle>
          <a:p>
            <a:pPr>
              <a:defRPr/>
            </a:pPr>
            <a:fld id="{8912EF7D-4E4C-43C5-979B-FB620ADCAB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711123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norm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932C6FF7-17BF-4F35-8D1C-F0F08E844F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751246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4"/>
            <a:ext cx="4038600" cy="4525963"/>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4"/>
            <a:ext cx="4038600" cy="4525963"/>
          </a:xfrm>
        </p:spPr>
        <p:txBody>
          <a:bodyPr/>
          <a:lstStyle>
            <a:lvl1pPr>
              <a:defRPr lang="en-US" sz="2200" kern="1200" dirty="0" smtClean="0">
                <a:solidFill>
                  <a:schemeClr val="tx1"/>
                </a:solidFill>
                <a:latin typeface="Arial" panose="020B0604020202020204" pitchFamily="34" charset="0"/>
                <a:ea typeface="+mn-ea"/>
                <a:cs typeface="Arial" panose="020B0604020202020204" pitchFamily="34" charset="0"/>
              </a:defRPr>
            </a:lvl1pPr>
            <a:lvl2pPr>
              <a:defRPr lang="en-US" sz="2000" kern="1200" dirty="0" smtClean="0">
                <a:solidFill>
                  <a:schemeClr val="tx1"/>
                </a:solidFill>
                <a:latin typeface="Arial" panose="020B0604020202020204" pitchFamily="34" charset="0"/>
                <a:ea typeface="+mn-ea"/>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A31A5CBE-A452-49BD-AC21-F37872F13F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30678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3575050" y="273052"/>
            <a:ext cx="5111750" cy="5853113"/>
          </a:xfrm>
        </p:spPr>
        <p:txBody>
          <a:bodyPr/>
          <a:lstStyle>
            <a:lvl1pPr marL="0" indent="0">
              <a:buNone/>
              <a:defRPr sz="3200" baseline="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an icon to add graphic or video</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54C75654-8886-4152-AF61-6C020BFD1641}" type="slidenum">
              <a:rPr lang="en-US" smtClean="0"/>
              <a:pPr/>
              <a:t>‹#›</a:t>
            </a:fld>
            <a:endParaRPr lang="en-US"/>
          </a:p>
        </p:txBody>
      </p:sp>
    </p:spTree>
    <p:extLst>
      <p:ext uri="{BB962C8B-B14F-4D97-AF65-F5344CB8AC3E}">
        <p14:creationId xmlns:p14="http://schemas.microsoft.com/office/powerpoint/2010/main" val="1712068450"/>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6" y="1535113"/>
            <a:ext cx="4041775"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6" y="2174875"/>
            <a:ext cx="4041775" cy="3951288"/>
          </a:xfrm>
        </p:spPr>
        <p:txBody>
          <a:bodyPr/>
          <a:lstStyle>
            <a:lvl1pPr>
              <a:defRPr lang="en-US" sz="2000" kern="1200" smtClean="0">
                <a:solidFill>
                  <a:schemeClr val="tx1"/>
                </a:solidFill>
                <a:latin typeface="Arial" panose="020B0604020202020204" pitchFamily="34" charset="0"/>
                <a:ea typeface="+mn-ea"/>
                <a:cs typeface="Arial" panose="020B0604020202020204" pitchFamily="34" charset="0"/>
              </a:defRPr>
            </a:lvl1pPr>
            <a:lvl2pPr>
              <a:defRPr sz="2000"/>
            </a:lvl2pPr>
            <a:lvl3pPr>
              <a:defRPr sz="1800"/>
            </a:lvl3pPr>
            <a:lvl4pPr>
              <a:defRPr lang="en-US" sz="1800" kern="1200" dirty="0" smtClean="0">
                <a:solidFill>
                  <a:schemeClr val="tx1"/>
                </a:solidFill>
                <a:latin typeface="Arial" panose="020B0604020202020204" pitchFamily="34" charset="0"/>
                <a:ea typeface="+mn-ea"/>
                <a:cs typeface="Arial" panose="020B0604020202020204" pitchFamily="34" charset="0"/>
              </a:defRPr>
            </a:lvl4pPr>
            <a:lvl5pPr>
              <a:defRPr lang="en-US" sz="1800" kern="12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0808BA57-637A-4F18-966C-2CC6F4D05B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8578787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11FB140B-694B-45F5-B395-D61B9184ECB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01456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76934140-1DDC-4573-87EE-0FB32DCE47B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466594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marL="0" indent="0">
              <a:buNone/>
              <a:defRPr sz="3200" baseline="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19B8D7F-7B09-4ADF-BD1C-B972B728A25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724600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B2956B7-9ADC-48CD-8871-B429C98A16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715209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457200" y="1587500"/>
            <a:ext cx="8229600" cy="3922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4"/>
          </p:nvPr>
        </p:nvSpPr>
        <p:spPr/>
        <p:txBody>
          <a:bodyPr/>
          <a:lstStyle>
            <a:lvl1pPr>
              <a:defRPr/>
            </a:lvl1pPr>
          </a:lstStyle>
          <a:p>
            <a:pPr>
              <a:defRPr/>
            </a:pPr>
            <a:fld id="{50C5E351-99DB-4A87-ACA8-39457B6373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073411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35825"/>
          </a:xfrm>
        </p:spPr>
        <p:txBody>
          <a:bodyPr vert="eaVert"/>
          <a:lstStyle/>
          <a:p>
            <a:r>
              <a:rPr lang="en-US" smtClean="0"/>
              <a:t>Click to edit Master title style</a:t>
            </a:r>
            <a:endParaRPr lang="en-US" dirty="0"/>
          </a:p>
        </p:txBody>
      </p:sp>
      <p:sp>
        <p:nvSpPr>
          <p:cNvPr id="8" name="Text Placeholder 7"/>
          <p:cNvSpPr>
            <a:spLocks noGrp="1"/>
          </p:cNvSpPr>
          <p:nvPr>
            <p:ph type="body" sz="quarter" idx="13"/>
          </p:nvPr>
        </p:nvSpPr>
        <p:spPr>
          <a:xfrm>
            <a:off x="465224" y="274638"/>
            <a:ext cx="6087979" cy="523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4"/>
          </p:nvPr>
        </p:nvSpPr>
        <p:spPr/>
        <p:txBody>
          <a:bodyPr/>
          <a:lstStyle>
            <a:lvl1pPr>
              <a:defRPr/>
            </a:lvl1pPr>
          </a:lstStyle>
          <a:p>
            <a:pPr>
              <a:defRPr/>
            </a:pPr>
            <a:fld id="{E5E81DD8-C2AA-4E75-A918-164209E97D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3194443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Vertical Text Placeholder 2"/>
          <p:cNvSpPr>
            <a:spLocks noGrp="1"/>
          </p:cNvSpPr>
          <p:nvPr>
            <p:ph type="body" orient="vert" idx="1"/>
          </p:nvPr>
        </p:nvSpPr>
        <p:spPr>
          <a:xfrm rot="16200000">
            <a:off x="2423320" y="-251619"/>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1D9F550A-C75B-4456-A2A2-7ADCC7BC85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47690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Vertical Text Placeholder 2"/>
          <p:cNvSpPr>
            <a:spLocks noGrp="1"/>
          </p:cNvSpPr>
          <p:nvPr>
            <p:ph type="body" orient="vert" idx="1"/>
          </p:nvPr>
        </p:nvSpPr>
        <p:spPr>
          <a:xfrm rot="16200000">
            <a:off x="2423320" y="-251619"/>
            <a:ext cx="4297362" cy="8229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72"/>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pPr>
              <a:defRPr/>
            </a:pPr>
            <a:fld id="{A3AC31E3-0144-4A69-AE9A-5EC10C5D2A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914940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5713415" y="6249988"/>
            <a:ext cx="2744787" cy="277812"/>
          </a:xfrm>
          <a:prstGeom prst="rect">
            <a:avLst/>
          </a:prstGeom>
          <a:noFill/>
          <a:ln>
            <a:noFill/>
          </a:ln>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a:spcAft>
                <a:spcPts val="75"/>
              </a:spcAft>
              <a:defRPr/>
            </a:pPr>
            <a:r>
              <a:rPr lang="en-US" sz="1200" dirty="0">
                <a:solidFill>
                  <a:prstClr val="white"/>
                </a:solidFill>
                <a:latin typeface="Calibri" charset="0"/>
                <a:cs typeface="Arial" charset="0"/>
              </a:rPr>
              <a:t>© </a:t>
            </a:r>
            <a:r>
              <a:rPr lang="en-US" sz="1200" dirty="0" smtClean="0">
                <a:solidFill>
                  <a:prstClr val="white"/>
                </a:solidFill>
                <a:latin typeface="Calibri" charset="0"/>
                <a:cs typeface="Arial" charset="0"/>
              </a:rPr>
              <a:t>2015  </a:t>
            </a:r>
            <a:r>
              <a:rPr lang="en-US" sz="1200" dirty="0">
                <a:solidFill>
                  <a:prstClr val="white"/>
                </a:solidFill>
                <a:latin typeface="Calibri" charset="0"/>
                <a:cs typeface="Arial" charset="0"/>
              </a:rPr>
              <a:t>Fox Rothschild</a:t>
            </a:r>
          </a:p>
        </p:txBody>
      </p:sp>
      <p:sp>
        <p:nvSpPr>
          <p:cNvPr id="2" name="Title 1"/>
          <p:cNvSpPr>
            <a:spLocks noGrp="1"/>
          </p:cNvSpPr>
          <p:nvPr>
            <p:ph type="ctrTitle"/>
          </p:nvPr>
        </p:nvSpPr>
        <p:spPr>
          <a:xfrm>
            <a:off x="1311251" y="2130447"/>
            <a:ext cx="7772400" cy="1470025"/>
          </a:xfrm>
        </p:spPr>
        <p:txBody>
          <a:bodyPr/>
          <a:lstStyle>
            <a:lvl1pPr algn="l">
              <a:defRPr>
                <a:solidFill>
                  <a:srgbClr val="439D39"/>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11251" y="3886200"/>
            <a:ext cx="6400800" cy="1752600"/>
          </a:xfrm>
        </p:spPr>
        <p:txBody>
          <a:bodyPr>
            <a:normAutofit/>
          </a:bodyPr>
          <a:lstStyle>
            <a:lvl1pPr marL="0" indent="0" algn="l">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600235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6" Type="http://schemas.openxmlformats.org/officeDocument/2006/relationships/image" Target="../media/image1.jpg"/><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theme" Target="../theme/theme10.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2" Type="http://schemas.openxmlformats.org/officeDocument/2006/relationships/slideLayout" Target="../slideLayouts/slideLayout142.xml"/><Relationship Id="rId16" Type="http://schemas.openxmlformats.org/officeDocument/2006/relationships/image" Target="../media/image1.jpg"/><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theme" Target="../theme/theme11.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2" Type="http://schemas.openxmlformats.org/officeDocument/2006/relationships/slideLayout" Target="../slideLayouts/slideLayout156.xml"/><Relationship Id="rId16" Type="http://schemas.openxmlformats.org/officeDocument/2006/relationships/image" Target="../media/image1.jpg"/><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theme" Target="../theme/theme12.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slideLayout" Target="../slideLayouts/slideLayout181.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6" Type="http://schemas.openxmlformats.org/officeDocument/2006/relationships/image" Target="../media/image1.jpg"/><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5" Type="http://schemas.openxmlformats.org/officeDocument/2006/relationships/theme" Target="../theme/theme1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slideLayout" Target="../slideLayouts/slideLayout18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slideLayout" Target="../slideLayouts/slideLayout195.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slideLayout" Target="../slideLayouts/slideLayout194.xml"/><Relationship Id="rId2" Type="http://schemas.openxmlformats.org/officeDocument/2006/relationships/slideLayout" Target="../slideLayouts/slideLayout184.xml"/><Relationship Id="rId16" Type="http://schemas.openxmlformats.org/officeDocument/2006/relationships/image" Target="../media/image1.jpg"/><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5" Type="http://schemas.openxmlformats.org/officeDocument/2006/relationships/theme" Target="../theme/theme14.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slideLayout" Target="../slideLayouts/slideLayout19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04.xml"/><Relationship Id="rId13" Type="http://schemas.openxmlformats.org/officeDocument/2006/relationships/slideLayout" Target="../slideLayouts/slideLayout209.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slideLayout" Target="../slideLayouts/slideLayout208.xml"/><Relationship Id="rId2" Type="http://schemas.openxmlformats.org/officeDocument/2006/relationships/slideLayout" Target="../slideLayouts/slideLayout198.xml"/><Relationship Id="rId16" Type="http://schemas.openxmlformats.org/officeDocument/2006/relationships/image" Target="../media/image1.jpg"/><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5" Type="http://schemas.openxmlformats.org/officeDocument/2006/relationships/theme" Target="../theme/theme15.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 Id="rId14" Type="http://schemas.openxmlformats.org/officeDocument/2006/relationships/slideLayout" Target="../slideLayouts/slideLayout21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slideLayout" Target="../slideLayouts/slideLayout223.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slideLayout" Target="../slideLayouts/slideLayout222.xml"/><Relationship Id="rId2" Type="http://schemas.openxmlformats.org/officeDocument/2006/relationships/slideLayout" Target="../slideLayouts/slideLayout212.xml"/><Relationship Id="rId16" Type="http://schemas.openxmlformats.org/officeDocument/2006/relationships/image" Target="../media/image1.jpg"/><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5" Type="http://schemas.openxmlformats.org/officeDocument/2006/relationships/theme" Target="../theme/theme16.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slideLayout" Target="../slideLayouts/slideLayout22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slideLayout" Target="../slideLayouts/slideLayout237.xml"/><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slideLayout" Target="../slideLayouts/slideLayout236.xml"/><Relationship Id="rId2" Type="http://schemas.openxmlformats.org/officeDocument/2006/relationships/slideLayout" Target="../slideLayouts/slideLayout226.xml"/><Relationship Id="rId16" Type="http://schemas.openxmlformats.org/officeDocument/2006/relationships/image" Target="../media/image1.jpg"/><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5" Type="http://schemas.openxmlformats.org/officeDocument/2006/relationships/slideLayout" Target="../slideLayouts/slideLayout229.xml"/><Relationship Id="rId15" Type="http://schemas.openxmlformats.org/officeDocument/2006/relationships/theme" Target="../theme/theme17.xml"/><Relationship Id="rId10" Type="http://schemas.openxmlformats.org/officeDocument/2006/relationships/slideLayout" Target="../slideLayouts/slideLayout234.xml"/><Relationship Id="rId4" Type="http://schemas.openxmlformats.org/officeDocument/2006/relationships/slideLayout" Target="../slideLayouts/slideLayout228.xml"/><Relationship Id="rId9" Type="http://schemas.openxmlformats.org/officeDocument/2006/relationships/slideLayout" Target="../slideLayouts/slideLayout233.xml"/><Relationship Id="rId14" Type="http://schemas.openxmlformats.org/officeDocument/2006/relationships/slideLayout" Target="../slideLayouts/slideLayout238.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46.xml"/><Relationship Id="rId13" Type="http://schemas.openxmlformats.org/officeDocument/2006/relationships/slideLayout" Target="../slideLayouts/slideLayout251.xml"/><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slideLayout" Target="../slideLayouts/slideLayout250.xml"/><Relationship Id="rId2" Type="http://schemas.openxmlformats.org/officeDocument/2006/relationships/slideLayout" Target="../slideLayouts/slideLayout240.xml"/><Relationship Id="rId16" Type="http://schemas.openxmlformats.org/officeDocument/2006/relationships/image" Target="../media/image1.jpg"/><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5" Type="http://schemas.openxmlformats.org/officeDocument/2006/relationships/theme" Target="../theme/theme18.xml"/><Relationship Id="rId10" Type="http://schemas.openxmlformats.org/officeDocument/2006/relationships/slideLayout" Target="../slideLayouts/slideLayout248.xml"/><Relationship Id="rId4" Type="http://schemas.openxmlformats.org/officeDocument/2006/relationships/slideLayout" Target="../slideLayouts/slideLayout242.xml"/><Relationship Id="rId9" Type="http://schemas.openxmlformats.org/officeDocument/2006/relationships/slideLayout" Target="../slideLayouts/slideLayout247.xml"/><Relationship Id="rId14" Type="http://schemas.openxmlformats.org/officeDocument/2006/relationships/slideLayout" Target="../slideLayouts/slideLayout25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slideLayout" Target="../slideLayouts/slideLayout265.xml"/><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slideLayout" Target="../slideLayouts/slideLayout264.xml"/><Relationship Id="rId2" Type="http://schemas.openxmlformats.org/officeDocument/2006/relationships/slideLayout" Target="../slideLayouts/slideLayout254.xml"/><Relationship Id="rId16" Type="http://schemas.openxmlformats.org/officeDocument/2006/relationships/image" Target="../media/image1.jpg"/><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5" Type="http://schemas.openxmlformats.org/officeDocument/2006/relationships/theme" Target="../theme/theme19.xml"/><Relationship Id="rId10" Type="http://schemas.openxmlformats.org/officeDocument/2006/relationships/slideLayout" Target="../slideLayouts/slideLayout262.xml"/><Relationship Id="rId4" Type="http://schemas.openxmlformats.org/officeDocument/2006/relationships/slideLayout" Target="../slideLayouts/slideLayout256.xml"/><Relationship Id="rId9" Type="http://schemas.openxmlformats.org/officeDocument/2006/relationships/slideLayout" Target="../slideLayouts/slideLayout261.xml"/><Relationship Id="rId14" Type="http://schemas.openxmlformats.org/officeDocument/2006/relationships/slideLayout" Target="../slideLayouts/slideLayout2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jp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74.xml"/><Relationship Id="rId13" Type="http://schemas.openxmlformats.org/officeDocument/2006/relationships/slideLayout" Target="../slideLayouts/slideLayout279.xml"/><Relationship Id="rId3" Type="http://schemas.openxmlformats.org/officeDocument/2006/relationships/slideLayout" Target="../slideLayouts/slideLayout269.xml"/><Relationship Id="rId7" Type="http://schemas.openxmlformats.org/officeDocument/2006/relationships/slideLayout" Target="../slideLayouts/slideLayout273.xml"/><Relationship Id="rId12" Type="http://schemas.openxmlformats.org/officeDocument/2006/relationships/slideLayout" Target="../slideLayouts/slideLayout278.xml"/><Relationship Id="rId2" Type="http://schemas.openxmlformats.org/officeDocument/2006/relationships/slideLayout" Target="../slideLayouts/slideLayout268.xml"/><Relationship Id="rId16" Type="http://schemas.openxmlformats.org/officeDocument/2006/relationships/image" Target="../media/image1.jpg"/><Relationship Id="rId1" Type="http://schemas.openxmlformats.org/officeDocument/2006/relationships/slideLayout" Target="../slideLayouts/slideLayout267.xml"/><Relationship Id="rId6" Type="http://schemas.openxmlformats.org/officeDocument/2006/relationships/slideLayout" Target="../slideLayouts/slideLayout272.xml"/><Relationship Id="rId11" Type="http://schemas.openxmlformats.org/officeDocument/2006/relationships/slideLayout" Target="../slideLayouts/slideLayout277.xml"/><Relationship Id="rId5" Type="http://schemas.openxmlformats.org/officeDocument/2006/relationships/slideLayout" Target="../slideLayouts/slideLayout271.xml"/><Relationship Id="rId15" Type="http://schemas.openxmlformats.org/officeDocument/2006/relationships/theme" Target="../theme/theme20.xml"/><Relationship Id="rId10" Type="http://schemas.openxmlformats.org/officeDocument/2006/relationships/slideLayout" Target="../slideLayouts/slideLayout276.xml"/><Relationship Id="rId4" Type="http://schemas.openxmlformats.org/officeDocument/2006/relationships/slideLayout" Target="../slideLayouts/slideLayout270.xml"/><Relationship Id="rId9" Type="http://schemas.openxmlformats.org/officeDocument/2006/relationships/slideLayout" Target="../slideLayouts/slideLayout275.xml"/><Relationship Id="rId14" Type="http://schemas.openxmlformats.org/officeDocument/2006/relationships/slideLayout" Target="../slideLayouts/slideLayout28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88.xml"/><Relationship Id="rId13" Type="http://schemas.openxmlformats.org/officeDocument/2006/relationships/slideLayout" Target="../slideLayouts/slideLayout293.xml"/><Relationship Id="rId3" Type="http://schemas.openxmlformats.org/officeDocument/2006/relationships/slideLayout" Target="../slideLayouts/slideLayout283.xml"/><Relationship Id="rId7" Type="http://schemas.openxmlformats.org/officeDocument/2006/relationships/slideLayout" Target="../slideLayouts/slideLayout287.xml"/><Relationship Id="rId12" Type="http://schemas.openxmlformats.org/officeDocument/2006/relationships/slideLayout" Target="../slideLayouts/slideLayout292.xml"/><Relationship Id="rId2" Type="http://schemas.openxmlformats.org/officeDocument/2006/relationships/slideLayout" Target="../slideLayouts/slideLayout282.xml"/><Relationship Id="rId16" Type="http://schemas.openxmlformats.org/officeDocument/2006/relationships/image" Target="../media/image1.jpg"/><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slideLayout" Target="../slideLayouts/slideLayout291.xml"/><Relationship Id="rId5" Type="http://schemas.openxmlformats.org/officeDocument/2006/relationships/slideLayout" Target="../slideLayouts/slideLayout285.xml"/><Relationship Id="rId15" Type="http://schemas.openxmlformats.org/officeDocument/2006/relationships/theme" Target="../theme/theme21.xml"/><Relationship Id="rId10" Type="http://schemas.openxmlformats.org/officeDocument/2006/relationships/slideLayout" Target="../slideLayouts/slideLayout290.xml"/><Relationship Id="rId4" Type="http://schemas.openxmlformats.org/officeDocument/2006/relationships/slideLayout" Target="../slideLayouts/slideLayout284.xml"/><Relationship Id="rId9" Type="http://schemas.openxmlformats.org/officeDocument/2006/relationships/slideLayout" Target="../slideLayouts/slideLayout289.xml"/><Relationship Id="rId14" Type="http://schemas.openxmlformats.org/officeDocument/2006/relationships/slideLayout" Target="../slideLayouts/slideLayout294.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302.xml"/><Relationship Id="rId13" Type="http://schemas.openxmlformats.org/officeDocument/2006/relationships/slideLayout" Target="../slideLayouts/slideLayout307.xml"/><Relationship Id="rId3" Type="http://schemas.openxmlformats.org/officeDocument/2006/relationships/slideLayout" Target="../slideLayouts/slideLayout297.xml"/><Relationship Id="rId7" Type="http://schemas.openxmlformats.org/officeDocument/2006/relationships/slideLayout" Target="../slideLayouts/slideLayout301.xml"/><Relationship Id="rId12" Type="http://schemas.openxmlformats.org/officeDocument/2006/relationships/slideLayout" Target="../slideLayouts/slideLayout306.xml"/><Relationship Id="rId2" Type="http://schemas.openxmlformats.org/officeDocument/2006/relationships/slideLayout" Target="../slideLayouts/slideLayout296.xml"/><Relationship Id="rId16" Type="http://schemas.openxmlformats.org/officeDocument/2006/relationships/image" Target="../media/image1.jpg"/><Relationship Id="rId1" Type="http://schemas.openxmlformats.org/officeDocument/2006/relationships/slideLayout" Target="../slideLayouts/slideLayout295.xml"/><Relationship Id="rId6" Type="http://schemas.openxmlformats.org/officeDocument/2006/relationships/slideLayout" Target="../slideLayouts/slideLayout300.xml"/><Relationship Id="rId11" Type="http://schemas.openxmlformats.org/officeDocument/2006/relationships/slideLayout" Target="../slideLayouts/slideLayout305.xml"/><Relationship Id="rId5" Type="http://schemas.openxmlformats.org/officeDocument/2006/relationships/slideLayout" Target="../slideLayouts/slideLayout299.xml"/><Relationship Id="rId15" Type="http://schemas.openxmlformats.org/officeDocument/2006/relationships/theme" Target="../theme/theme22.xml"/><Relationship Id="rId10" Type="http://schemas.openxmlformats.org/officeDocument/2006/relationships/slideLayout" Target="../slideLayouts/slideLayout304.xml"/><Relationship Id="rId4" Type="http://schemas.openxmlformats.org/officeDocument/2006/relationships/slideLayout" Target="../slideLayouts/slideLayout298.xml"/><Relationship Id="rId9" Type="http://schemas.openxmlformats.org/officeDocument/2006/relationships/slideLayout" Target="../slideLayouts/slideLayout303.xml"/><Relationship Id="rId14" Type="http://schemas.openxmlformats.org/officeDocument/2006/relationships/slideLayout" Target="../slideLayouts/slideLayout308.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slideLayout" Target="../slideLayouts/slideLayout321.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slideLayout" Target="../slideLayouts/slideLayout320.xml"/><Relationship Id="rId2" Type="http://schemas.openxmlformats.org/officeDocument/2006/relationships/slideLayout" Target="../slideLayouts/slideLayout310.xml"/><Relationship Id="rId16" Type="http://schemas.openxmlformats.org/officeDocument/2006/relationships/image" Target="../media/image1.jpg"/><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5" Type="http://schemas.openxmlformats.org/officeDocument/2006/relationships/theme" Target="../theme/theme2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 Id="rId14" Type="http://schemas.openxmlformats.org/officeDocument/2006/relationships/slideLayout" Target="../slideLayouts/slideLayout322.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30.xml"/><Relationship Id="rId13" Type="http://schemas.openxmlformats.org/officeDocument/2006/relationships/slideLayout" Target="../slideLayouts/slideLayout335.xml"/><Relationship Id="rId3" Type="http://schemas.openxmlformats.org/officeDocument/2006/relationships/slideLayout" Target="../slideLayouts/slideLayout325.xml"/><Relationship Id="rId7" Type="http://schemas.openxmlformats.org/officeDocument/2006/relationships/slideLayout" Target="../slideLayouts/slideLayout329.xml"/><Relationship Id="rId12" Type="http://schemas.openxmlformats.org/officeDocument/2006/relationships/slideLayout" Target="../slideLayouts/slideLayout334.xml"/><Relationship Id="rId17" Type="http://schemas.openxmlformats.org/officeDocument/2006/relationships/image" Target="../media/image1.jpg"/><Relationship Id="rId2" Type="http://schemas.openxmlformats.org/officeDocument/2006/relationships/slideLayout" Target="../slideLayouts/slideLayout324.xml"/><Relationship Id="rId16" Type="http://schemas.openxmlformats.org/officeDocument/2006/relationships/theme" Target="../theme/theme24.xml"/><Relationship Id="rId1" Type="http://schemas.openxmlformats.org/officeDocument/2006/relationships/slideLayout" Target="../slideLayouts/slideLayout323.xml"/><Relationship Id="rId6" Type="http://schemas.openxmlformats.org/officeDocument/2006/relationships/slideLayout" Target="../slideLayouts/slideLayout328.xml"/><Relationship Id="rId11" Type="http://schemas.openxmlformats.org/officeDocument/2006/relationships/slideLayout" Target="../slideLayouts/slideLayout333.xml"/><Relationship Id="rId5" Type="http://schemas.openxmlformats.org/officeDocument/2006/relationships/slideLayout" Target="../slideLayouts/slideLayout327.xml"/><Relationship Id="rId15" Type="http://schemas.openxmlformats.org/officeDocument/2006/relationships/slideLayout" Target="../slideLayouts/slideLayout337.xml"/><Relationship Id="rId10" Type="http://schemas.openxmlformats.org/officeDocument/2006/relationships/slideLayout" Target="../slideLayouts/slideLayout332.xml"/><Relationship Id="rId4" Type="http://schemas.openxmlformats.org/officeDocument/2006/relationships/slideLayout" Target="../slideLayouts/slideLayout326.xml"/><Relationship Id="rId9" Type="http://schemas.openxmlformats.org/officeDocument/2006/relationships/slideLayout" Target="../slideLayouts/slideLayout331.xml"/><Relationship Id="rId14" Type="http://schemas.openxmlformats.org/officeDocument/2006/relationships/slideLayout" Target="../slideLayouts/slideLayout336.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45.xml"/><Relationship Id="rId13" Type="http://schemas.openxmlformats.org/officeDocument/2006/relationships/slideLayout" Target="../slideLayouts/slideLayout350.xml"/><Relationship Id="rId3" Type="http://schemas.openxmlformats.org/officeDocument/2006/relationships/slideLayout" Target="../slideLayouts/slideLayout340.xml"/><Relationship Id="rId7" Type="http://schemas.openxmlformats.org/officeDocument/2006/relationships/slideLayout" Target="../slideLayouts/slideLayout344.xml"/><Relationship Id="rId12" Type="http://schemas.openxmlformats.org/officeDocument/2006/relationships/slideLayout" Target="../slideLayouts/slideLayout349.xml"/><Relationship Id="rId17" Type="http://schemas.openxmlformats.org/officeDocument/2006/relationships/image" Target="../media/image1.jpg"/><Relationship Id="rId2" Type="http://schemas.openxmlformats.org/officeDocument/2006/relationships/slideLayout" Target="../slideLayouts/slideLayout339.xml"/><Relationship Id="rId16" Type="http://schemas.openxmlformats.org/officeDocument/2006/relationships/theme" Target="../theme/theme25.xml"/><Relationship Id="rId1" Type="http://schemas.openxmlformats.org/officeDocument/2006/relationships/slideLayout" Target="../slideLayouts/slideLayout338.xml"/><Relationship Id="rId6" Type="http://schemas.openxmlformats.org/officeDocument/2006/relationships/slideLayout" Target="../slideLayouts/slideLayout343.xml"/><Relationship Id="rId11" Type="http://schemas.openxmlformats.org/officeDocument/2006/relationships/slideLayout" Target="../slideLayouts/slideLayout348.xml"/><Relationship Id="rId5" Type="http://schemas.openxmlformats.org/officeDocument/2006/relationships/slideLayout" Target="../slideLayouts/slideLayout342.xml"/><Relationship Id="rId15" Type="http://schemas.openxmlformats.org/officeDocument/2006/relationships/slideLayout" Target="../slideLayouts/slideLayout352.xml"/><Relationship Id="rId10" Type="http://schemas.openxmlformats.org/officeDocument/2006/relationships/slideLayout" Target="../slideLayouts/slideLayout347.xml"/><Relationship Id="rId4" Type="http://schemas.openxmlformats.org/officeDocument/2006/relationships/slideLayout" Target="../slideLayouts/slideLayout341.xml"/><Relationship Id="rId9" Type="http://schemas.openxmlformats.org/officeDocument/2006/relationships/slideLayout" Target="../slideLayouts/slideLayout346.xml"/><Relationship Id="rId14" Type="http://schemas.openxmlformats.org/officeDocument/2006/relationships/slideLayout" Target="../slideLayouts/slideLayout351.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60.xml"/><Relationship Id="rId13" Type="http://schemas.openxmlformats.org/officeDocument/2006/relationships/slideLayout" Target="../slideLayouts/slideLayout365.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slideLayout" Target="../slideLayouts/slideLayout364.xml"/><Relationship Id="rId17" Type="http://schemas.openxmlformats.org/officeDocument/2006/relationships/image" Target="../media/image1.jpg"/><Relationship Id="rId2" Type="http://schemas.openxmlformats.org/officeDocument/2006/relationships/slideLayout" Target="../slideLayouts/slideLayout354.xml"/><Relationship Id="rId16" Type="http://schemas.openxmlformats.org/officeDocument/2006/relationships/theme" Target="../theme/theme26.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5" Type="http://schemas.openxmlformats.org/officeDocument/2006/relationships/slideLayout" Target="../slideLayouts/slideLayout36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 Id="rId14" Type="http://schemas.openxmlformats.org/officeDocument/2006/relationships/slideLayout" Target="../slideLayouts/slideLayout36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75.xml"/><Relationship Id="rId13" Type="http://schemas.openxmlformats.org/officeDocument/2006/relationships/slideLayout" Target="../slideLayouts/slideLayout380.xml"/><Relationship Id="rId3" Type="http://schemas.openxmlformats.org/officeDocument/2006/relationships/slideLayout" Target="../slideLayouts/slideLayout370.xml"/><Relationship Id="rId7" Type="http://schemas.openxmlformats.org/officeDocument/2006/relationships/slideLayout" Target="../slideLayouts/slideLayout374.xml"/><Relationship Id="rId12" Type="http://schemas.openxmlformats.org/officeDocument/2006/relationships/slideLayout" Target="../slideLayouts/slideLayout379.xml"/><Relationship Id="rId17" Type="http://schemas.openxmlformats.org/officeDocument/2006/relationships/image" Target="../media/image1.jpg"/><Relationship Id="rId2" Type="http://schemas.openxmlformats.org/officeDocument/2006/relationships/slideLayout" Target="../slideLayouts/slideLayout369.xml"/><Relationship Id="rId16" Type="http://schemas.openxmlformats.org/officeDocument/2006/relationships/theme" Target="../theme/theme27.xml"/><Relationship Id="rId1" Type="http://schemas.openxmlformats.org/officeDocument/2006/relationships/slideLayout" Target="../slideLayouts/slideLayout368.xml"/><Relationship Id="rId6" Type="http://schemas.openxmlformats.org/officeDocument/2006/relationships/slideLayout" Target="../slideLayouts/slideLayout373.xml"/><Relationship Id="rId11" Type="http://schemas.openxmlformats.org/officeDocument/2006/relationships/slideLayout" Target="../slideLayouts/slideLayout378.xml"/><Relationship Id="rId5" Type="http://schemas.openxmlformats.org/officeDocument/2006/relationships/slideLayout" Target="../slideLayouts/slideLayout372.xml"/><Relationship Id="rId15" Type="http://schemas.openxmlformats.org/officeDocument/2006/relationships/slideLayout" Target="../slideLayouts/slideLayout382.xml"/><Relationship Id="rId10" Type="http://schemas.openxmlformats.org/officeDocument/2006/relationships/slideLayout" Target="../slideLayouts/slideLayout377.xml"/><Relationship Id="rId4" Type="http://schemas.openxmlformats.org/officeDocument/2006/relationships/slideLayout" Target="../slideLayouts/slideLayout371.xml"/><Relationship Id="rId9" Type="http://schemas.openxmlformats.org/officeDocument/2006/relationships/slideLayout" Target="../slideLayouts/slideLayout376.xml"/><Relationship Id="rId14" Type="http://schemas.openxmlformats.org/officeDocument/2006/relationships/slideLayout" Target="../slideLayouts/slideLayout381.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90.xml"/><Relationship Id="rId13" Type="http://schemas.openxmlformats.org/officeDocument/2006/relationships/slideLayout" Target="../slideLayouts/slideLayout395.xml"/><Relationship Id="rId3" Type="http://schemas.openxmlformats.org/officeDocument/2006/relationships/slideLayout" Target="../slideLayouts/slideLayout385.xml"/><Relationship Id="rId7" Type="http://schemas.openxmlformats.org/officeDocument/2006/relationships/slideLayout" Target="../slideLayouts/slideLayout389.xml"/><Relationship Id="rId12" Type="http://schemas.openxmlformats.org/officeDocument/2006/relationships/slideLayout" Target="../slideLayouts/slideLayout394.xml"/><Relationship Id="rId17" Type="http://schemas.openxmlformats.org/officeDocument/2006/relationships/image" Target="../media/image1.jpg"/><Relationship Id="rId2" Type="http://schemas.openxmlformats.org/officeDocument/2006/relationships/slideLayout" Target="../slideLayouts/slideLayout384.xml"/><Relationship Id="rId16" Type="http://schemas.openxmlformats.org/officeDocument/2006/relationships/theme" Target="../theme/theme28.xml"/><Relationship Id="rId1" Type="http://schemas.openxmlformats.org/officeDocument/2006/relationships/slideLayout" Target="../slideLayouts/slideLayout383.xml"/><Relationship Id="rId6" Type="http://schemas.openxmlformats.org/officeDocument/2006/relationships/slideLayout" Target="../slideLayouts/slideLayout388.xml"/><Relationship Id="rId11" Type="http://schemas.openxmlformats.org/officeDocument/2006/relationships/slideLayout" Target="../slideLayouts/slideLayout393.xml"/><Relationship Id="rId5" Type="http://schemas.openxmlformats.org/officeDocument/2006/relationships/slideLayout" Target="../slideLayouts/slideLayout387.xml"/><Relationship Id="rId15" Type="http://schemas.openxmlformats.org/officeDocument/2006/relationships/slideLayout" Target="../slideLayouts/slideLayout397.xml"/><Relationship Id="rId10" Type="http://schemas.openxmlformats.org/officeDocument/2006/relationships/slideLayout" Target="../slideLayouts/slideLayout392.xml"/><Relationship Id="rId4" Type="http://schemas.openxmlformats.org/officeDocument/2006/relationships/slideLayout" Target="../slideLayouts/slideLayout386.xml"/><Relationship Id="rId9" Type="http://schemas.openxmlformats.org/officeDocument/2006/relationships/slideLayout" Target="../slideLayouts/slideLayout391.xml"/><Relationship Id="rId14" Type="http://schemas.openxmlformats.org/officeDocument/2006/relationships/slideLayout" Target="../slideLayouts/slideLayout39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405.xml"/><Relationship Id="rId13" Type="http://schemas.openxmlformats.org/officeDocument/2006/relationships/slideLayout" Target="../slideLayouts/slideLayout410.xml"/><Relationship Id="rId3" Type="http://schemas.openxmlformats.org/officeDocument/2006/relationships/slideLayout" Target="../slideLayouts/slideLayout400.xml"/><Relationship Id="rId7" Type="http://schemas.openxmlformats.org/officeDocument/2006/relationships/slideLayout" Target="../slideLayouts/slideLayout404.xml"/><Relationship Id="rId12" Type="http://schemas.openxmlformats.org/officeDocument/2006/relationships/slideLayout" Target="../slideLayouts/slideLayout409.xml"/><Relationship Id="rId17" Type="http://schemas.openxmlformats.org/officeDocument/2006/relationships/image" Target="../media/image1.jpg"/><Relationship Id="rId2" Type="http://schemas.openxmlformats.org/officeDocument/2006/relationships/slideLayout" Target="../slideLayouts/slideLayout399.xml"/><Relationship Id="rId16" Type="http://schemas.openxmlformats.org/officeDocument/2006/relationships/theme" Target="../theme/theme29.xml"/><Relationship Id="rId1" Type="http://schemas.openxmlformats.org/officeDocument/2006/relationships/slideLayout" Target="../slideLayouts/slideLayout398.xml"/><Relationship Id="rId6" Type="http://schemas.openxmlformats.org/officeDocument/2006/relationships/slideLayout" Target="../slideLayouts/slideLayout403.xml"/><Relationship Id="rId11" Type="http://schemas.openxmlformats.org/officeDocument/2006/relationships/slideLayout" Target="../slideLayouts/slideLayout408.xml"/><Relationship Id="rId5" Type="http://schemas.openxmlformats.org/officeDocument/2006/relationships/slideLayout" Target="../slideLayouts/slideLayout402.xml"/><Relationship Id="rId15" Type="http://schemas.openxmlformats.org/officeDocument/2006/relationships/slideLayout" Target="../slideLayouts/slideLayout412.xml"/><Relationship Id="rId10" Type="http://schemas.openxmlformats.org/officeDocument/2006/relationships/slideLayout" Target="../slideLayouts/slideLayout407.xml"/><Relationship Id="rId4" Type="http://schemas.openxmlformats.org/officeDocument/2006/relationships/slideLayout" Target="../slideLayouts/slideLayout401.xml"/><Relationship Id="rId9" Type="http://schemas.openxmlformats.org/officeDocument/2006/relationships/slideLayout" Target="../slideLayouts/slideLayout406.xml"/><Relationship Id="rId14" Type="http://schemas.openxmlformats.org/officeDocument/2006/relationships/slideLayout" Target="../slideLayouts/slideLayout4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jp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420.xml"/><Relationship Id="rId13" Type="http://schemas.openxmlformats.org/officeDocument/2006/relationships/slideLayout" Target="../slideLayouts/slideLayout425.xml"/><Relationship Id="rId3" Type="http://schemas.openxmlformats.org/officeDocument/2006/relationships/slideLayout" Target="../slideLayouts/slideLayout415.xml"/><Relationship Id="rId7" Type="http://schemas.openxmlformats.org/officeDocument/2006/relationships/slideLayout" Target="../slideLayouts/slideLayout419.xml"/><Relationship Id="rId12" Type="http://schemas.openxmlformats.org/officeDocument/2006/relationships/slideLayout" Target="../slideLayouts/slideLayout424.xml"/><Relationship Id="rId17" Type="http://schemas.openxmlformats.org/officeDocument/2006/relationships/image" Target="../media/image1.jpg"/><Relationship Id="rId2" Type="http://schemas.openxmlformats.org/officeDocument/2006/relationships/slideLayout" Target="../slideLayouts/slideLayout414.xml"/><Relationship Id="rId16" Type="http://schemas.openxmlformats.org/officeDocument/2006/relationships/theme" Target="../theme/theme30.xml"/><Relationship Id="rId1" Type="http://schemas.openxmlformats.org/officeDocument/2006/relationships/slideLayout" Target="../slideLayouts/slideLayout413.xml"/><Relationship Id="rId6" Type="http://schemas.openxmlformats.org/officeDocument/2006/relationships/slideLayout" Target="../slideLayouts/slideLayout418.xml"/><Relationship Id="rId11" Type="http://schemas.openxmlformats.org/officeDocument/2006/relationships/slideLayout" Target="../slideLayouts/slideLayout423.xml"/><Relationship Id="rId5" Type="http://schemas.openxmlformats.org/officeDocument/2006/relationships/slideLayout" Target="../slideLayouts/slideLayout417.xml"/><Relationship Id="rId15" Type="http://schemas.openxmlformats.org/officeDocument/2006/relationships/slideLayout" Target="../slideLayouts/slideLayout427.xml"/><Relationship Id="rId10" Type="http://schemas.openxmlformats.org/officeDocument/2006/relationships/slideLayout" Target="../slideLayouts/slideLayout422.xml"/><Relationship Id="rId4" Type="http://schemas.openxmlformats.org/officeDocument/2006/relationships/slideLayout" Target="../slideLayouts/slideLayout416.xml"/><Relationship Id="rId9" Type="http://schemas.openxmlformats.org/officeDocument/2006/relationships/slideLayout" Target="../slideLayouts/slideLayout421.xml"/><Relationship Id="rId14" Type="http://schemas.openxmlformats.org/officeDocument/2006/relationships/slideLayout" Target="../slideLayouts/slideLayout426.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435.xml"/><Relationship Id="rId13" Type="http://schemas.openxmlformats.org/officeDocument/2006/relationships/slideLayout" Target="../slideLayouts/slideLayout440.xml"/><Relationship Id="rId3" Type="http://schemas.openxmlformats.org/officeDocument/2006/relationships/slideLayout" Target="../slideLayouts/slideLayout430.xml"/><Relationship Id="rId7" Type="http://schemas.openxmlformats.org/officeDocument/2006/relationships/slideLayout" Target="../slideLayouts/slideLayout434.xml"/><Relationship Id="rId12" Type="http://schemas.openxmlformats.org/officeDocument/2006/relationships/slideLayout" Target="../slideLayouts/slideLayout439.xml"/><Relationship Id="rId17" Type="http://schemas.openxmlformats.org/officeDocument/2006/relationships/image" Target="../media/image1.jpg"/><Relationship Id="rId2" Type="http://schemas.openxmlformats.org/officeDocument/2006/relationships/slideLayout" Target="../slideLayouts/slideLayout429.xml"/><Relationship Id="rId16" Type="http://schemas.openxmlformats.org/officeDocument/2006/relationships/theme" Target="../theme/theme31.xml"/><Relationship Id="rId1" Type="http://schemas.openxmlformats.org/officeDocument/2006/relationships/slideLayout" Target="../slideLayouts/slideLayout428.xml"/><Relationship Id="rId6" Type="http://schemas.openxmlformats.org/officeDocument/2006/relationships/slideLayout" Target="../slideLayouts/slideLayout433.xml"/><Relationship Id="rId11" Type="http://schemas.openxmlformats.org/officeDocument/2006/relationships/slideLayout" Target="../slideLayouts/slideLayout438.xml"/><Relationship Id="rId5" Type="http://schemas.openxmlformats.org/officeDocument/2006/relationships/slideLayout" Target="../slideLayouts/slideLayout432.xml"/><Relationship Id="rId15" Type="http://schemas.openxmlformats.org/officeDocument/2006/relationships/slideLayout" Target="../slideLayouts/slideLayout442.xml"/><Relationship Id="rId10" Type="http://schemas.openxmlformats.org/officeDocument/2006/relationships/slideLayout" Target="../slideLayouts/slideLayout437.xml"/><Relationship Id="rId4" Type="http://schemas.openxmlformats.org/officeDocument/2006/relationships/slideLayout" Target="../slideLayouts/slideLayout431.xml"/><Relationship Id="rId9" Type="http://schemas.openxmlformats.org/officeDocument/2006/relationships/slideLayout" Target="../slideLayouts/slideLayout436.xml"/><Relationship Id="rId14" Type="http://schemas.openxmlformats.org/officeDocument/2006/relationships/slideLayout" Target="../slideLayouts/slideLayout441.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450.xml"/><Relationship Id="rId13" Type="http://schemas.openxmlformats.org/officeDocument/2006/relationships/slideLayout" Target="../slideLayouts/slideLayout455.xml"/><Relationship Id="rId3" Type="http://schemas.openxmlformats.org/officeDocument/2006/relationships/slideLayout" Target="../slideLayouts/slideLayout445.xml"/><Relationship Id="rId7" Type="http://schemas.openxmlformats.org/officeDocument/2006/relationships/slideLayout" Target="../slideLayouts/slideLayout449.xml"/><Relationship Id="rId12" Type="http://schemas.openxmlformats.org/officeDocument/2006/relationships/slideLayout" Target="../slideLayouts/slideLayout454.xml"/><Relationship Id="rId17" Type="http://schemas.openxmlformats.org/officeDocument/2006/relationships/image" Target="../media/image1.jpg"/><Relationship Id="rId2" Type="http://schemas.openxmlformats.org/officeDocument/2006/relationships/slideLayout" Target="../slideLayouts/slideLayout444.xml"/><Relationship Id="rId16" Type="http://schemas.openxmlformats.org/officeDocument/2006/relationships/theme" Target="../theme/theme32.xml"/><Relationship Id="rId1" Type="http://schemas.openxmlformats.org/officeDocument/2006/relationships/slideLayout" Target="../slideLayouts/slideLayout443.xml"/><Relationship Id="rId6" Type="http://schemas.openxmlformats.org/officeDocument/2006/relationships/slideLayout" Target="../slideLayouts/slideLayout448.xml"/><Relationship Id="rId11" Type="http://schemas.openxmlformats.org/officeDocument/2006/relationships/slideLayout" Target="../slideLayouts/slideLayout453.xml"/><Relationship Id="rId5" Type="http://schemas.openxmlformats.org/officeDocument/2006/relationships/slideLayout" Target="../slideLayouts/slideLayout447.xml"/><Relationship Id="rId15" Type="http://schemas.openxmlformats.org/officeDocument/2006/relationships/slideLayout" Target="../slideLayouts/slideLayout457.xml"/><Relationship Id="rId10" Type="http://schemas.openxmlformats.org/officeDocument/2006/relationships/slideLayout" Target="../slideLayouts/slideLayout452.xml"/><Relationship Id="rId4" Type="http://schemas.openxmlformats.org/officeDocument/2006/relationships/slideLayout" Target="../slideLayouts/slideLayout446.xml"/><Relationship Id="rId9" Type="http://schemas.openxmlformats.org/officeDocument/2006/relationships/slideLayout" Target="../slideLayouts/slideLayout451.xml"/><Relationship Id="rId14" Type="http://schemas.openxmlformats.org/officeDocument/2006/relationships/slideLayout" Target="../slideLayouts/slideLayout456.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465.xml"/><Relationship Id="rId13" Type="http://schemas.openxmlformats.org/officeDocument/2006/relationships/slideLayout" Target="../slideLayouts/slideLayout470.xml"/><Relationship Id="rId3" Type="http://schemas.openxmlformats.org/officeDocument/2006/relationships/slideLayout" Target="../slideLayouts/slideLayout460.xml"/><Relationship Id="rId7" Type="http://schemas.openxmlformats.org/officeDocument/2006/relationships/slideLayout" Target="../slideLayouts/slideLayout464.xml"/><Relationship Id="rId12" Type="http://schemas.openxmlformats.org/officeDocument/2006/relationships/slideLayout" Target="../slideLayouts/slideLayout469.xml"/><Relationship Id="rId17" Type="http://schemas.openxmlformats.org/officeDocument/2006/relationships/image" Target="../media/image1.jpg"/><Relationship Id="rId2" Type="http://schemas.openxmlformats.org/officeDocument/2006/relationships/slideLayout" Target="../slideLayouts/slideLayout459.xml"/><Relationship Id="rId16" Type="http://schemas.openxmlformats.org/officeDocument/2006/relationships/theme" Target="../theme/theme33.xml"/><Relationship Id="rId1" Type="http://schemas.openxmlformats.org/officeDocument/2006/relationships/slideLayout" Target="../slideLayouts/slideLayout458.xml"/><Relationship Id="rId6" Type="http://schemas.openxmlformats.org/officeDocument/2006/relationships/slideLayout" Target="../slideLayouts/slideLayout463.xml"/><Relationship Id="rId11" Type="http://schemas.openxmlformats.org/officeDocument/2006/relationships/slideLayout" Target="../slideLayouts/slideLayout468.xml"/><Relationship Id="rId5" Type="http://schemas.openxmlformats.org/officeDocument/2006/relationships/slideLayout" Target="../slideLayouts/slideLayout462.xml"/><Relationship Id="rId15" Type="http://schemas.openxmlformats.org/officeDocument/2006/relationships/slideLayout" Target="../slideLayouts/slideLayout472.xml"/><Relationship Id="rId10" Type="http://schemas.openxmlformats.org/officeDocument/2006/relationships/slideLayout" Target="../slideLayouts/slideLayout467.xml"/><Relationship Id="rId4" Type="http://schemas.openxmlformats.org/officeDocument/2006/relationships/slideLayout" Target="../slideLayouts/slideLayout461.xml"/><Relationship Id="rId9" Type="http://schemas.openxmlformats.org/officeDocument/2006/relationships/slideLayout" Target="../slideLayouts/slideLayout466.xml"/><Relationship Id="rId14" Type="http://schemas.openxmlformats.org/officeDocument/2006/relationships/slideLayout" Target="../slideLayouts/slideLayout47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80.xml"/><Relationship Id="rId13" Type="http://schemas.openxmlformats.org/officeDocument/2006/relationships/slideLayout" Target="../slideLayouts/slideLayout485.xml"/><Relationship Id="rId3" Type="http://schemas.openxmlformats.org/officeDocument/2006/relationships/slideLayout" Target="../slideLayouts/slideLayout475.xml"/><Relationship Id="rId7" Type="http://schemas.openxmlformats.org/officeDocument/2006/relationships/slideLayout" Target="../slideLayouts/slideLayout479.xml"/><Relationship Id="rId12" Type="http://schemas.openxmlformats.org/officeDocument/2006/relationships/slideLayout" Target="../slideLayouts/slideLayout484.xml"/><Relationship Id="rId17" Type="http://schemas.openxmlformats.org/officeDocument/2006/relationships/image" Target="../media/image1.jpg"/><Relationship Id="rId2" Type="http://schemas.openxmlformats.org/officeDocument/2006/relationships/slideLayout" Target="../slideLayouts/slideLayout474.xml"/><Relationship Id="rId16" Type="http://schemas.openxmlformats.org/officeDocument/2006/relationships/theme" Target="../theme/theme34.xml"/><Relationship Id="rId1" Type="http://schemas.openxmlformats.org/officeDocument/2006/relationships/slideLayout" Target="../slideLayouts/slideLayout473.xml"/><Relationship Id="rId6" Type="http://schemas.openxmlformats.org/officeDocument/2006/relationships/slideLayout" Target="../slideLayouts/slideLayout478.xml"/><Relationship Id="rId11" Type="http://schemas.openxmlformats.org/officeDocument/2006/relationships/slideLayout" Target="../slideLayouts/slideLayout483.xml"/><Relationship Id="rId5" Type="http://schemas.openxmlformats.org/officeDocument/2006/relationships/slideLayout" Target="../slideLayouts/slideLayout477.xml"/><Relationship Id="rId15" Type="http://schemas.openxmlformats.org/officeDocument/2006/relationships/slideLayout" Target="../slideLayouts/slideLayout487.xml"/><Relationship Id="rId10" Type="http://schemas.openxmlformats.org/officeDocument/2006/relationships/slideLayout" Target="../slideLayouts/slideLayout482.xml"/><Relationship Id="rId4" Type="http://schemas.openxmlformats.org/officeDocument/2006/relationships/slideLayout" Target="../slideLayouts/slideLayout476.xml"/><Relationship Id="rId9" Type="http://schemas.openxmlformats.org/officeDocument/2006/relationships/slideLayout" Target="../slideLayouts/slideLayout481.xml"/><Relationship Id="rId14" Type="http://schemas.openxmlformats.org/officeDocument/2006/relationships/slideLayout" Target="../slideLayouts/slideLayout486.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495.xml"/><Relationship Id="rId13" Type="http://schemas.openxmlformats.org/officeDocument/2006/relationships/slideLayout" Target="../slideLayouts/slideLayout500.xml"/><Relationship Id="rId3" Type="http://schemas.openxmlformats.org/officeDocument/2006/relationships/slideLayout" Target="../slideLayouts/slideLayout490.xml"/><Relationship Id="rId7" Type="http://schemas.openxmlformats.org/officeDocument/2006/relationships/slideLayout" Target="../slideLayouts/slideLayout494.xml"/><Relationship Id="rId12" Type="http://schemas.openxmlformats.org/officeDocument/2006/relationships/slideLayout" Target="../slideLayouts/slideLayout499.xml"/><Relationship Id="rId17" Type="http://schemas.openxmlformats.org/officeDocument/2006/relationships/image" Target="../media/image1.jpg"/><Relationship Id="rId2" Type="http://schemas.openxmlformats.org/officeDocument/2006/relationships/slideLayout" Target="../slideLayouts/slideLayout489.xml"/><Relationship Id="rId16" Type="http://schemas.openxmlformats.org/officeDocument/2006/relationships/theme" Target="../theme/theme35.xml"/><Relationship Id="rId1" Type="http://schemas.openxmlformats.org/officeDocument/2006/relationships/slideLayout" Target="../slideLayouts/slideLayout488.xml"/><Relationship Id="rId6" Type="http://schemas.openxmlformats.org/officeDocument/2006/relationships/slideLayout" Target="../slideLayouts/slideLayout493.xml"/><Relationship Id="rId11" Type="http://schemas.openxmlformats.org/officeDocument/2006/relationships/slideLayout" Target="../slideLayouts/slideLayout498.xml"/><Relationship Id="rId5" Type="http://schemas.openxmlformats.org/officeDocument/2006/relationships/slideLayout" Target="../slideLayouts/slideLayout492.xml"/><Relationship Id="rId15" Type="http://schemas.openxmlformats.org/officeDocument/2006/relationships/slideLayout" Target="../slideLayouts/slideLayout502.xml"/><Relationship Id="rId10" Type="http://schemas.openxmlformats.org/officeDocument/2006/relationships/slideLayout" Target="../slideLayouts/slideLayout497.xml"/><Relationship Id="rId4" Type="http://schemas.openxmlformats.org/officeDocument/2006/relationships/slideLayout" Target="../slideLayouts/slideLayout491.xml"/><Relationship Id="rId9" Type="http://schemas.openxmlformats.org/officeDocument/2006/relationships/slideLayout" Target="../slideLayouts/slideLayout496.xml"/><Relationship Id="rId14" Type="http://schemas.openxmlformats.org/officeDocument/2006/relationships/slideLayout" Target="../slideLayouts/slideLayout501.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510.xml"/><Relationship Id="rId13" Type="http://schemas.openxmlformats.org/officeDocument/2006/relationships/slideLayout" Target="../slideLayouts/slideLayout515.xml"/><Relationship Id="rId3" Type="http://schemas.openxmlformats.org/officeDocument/2006/relationships/slideLayout" Target="../slideLayouts/slideLayout505.xml"/><Relationship Id="rId7" Type="http://schemas.openxmlformats.org/officeDocument/2006/relationships/slideLayout" Target="../slideLayouts/slideLayout509.xml"/><Relationship Id="rId12" Type="http://schemas.openxmlformats.org/officeDocument/2006/relationships/slideLayout" Target="../slideLayouts/slideLayout514.xml"/><Relationship Id="rId17" Type="http://schemas.openxmlformats.org/officeDocument/2006/relationships/image" Target="../media/image1.jpg"/><Relationship Id="rId2" Type="http://schemas.openxmlformats.org/officeDocument/2006/relationships/slideLayout" Target="../slideLayouts/slideLayout504.xml"/><Relationship Id="rId16" Type="http://schemas.openxmlformats.org/officeDocument/2006/relationships/theme" Target="../theme/theme36.xml"/><Relationship Id="rId1" Type="http://schemas.openxmlformats.org/officeDocument/2006/relationships/slideLayout" Target="../slideLayouts/slideLayout503.xml"/><Relationship Id="rId6" Type="http://schemas.openxmlformats.org/officeDocument/2006/relationships/slideLayout" Target="../slideLayouts/slideLayout508.xml"/><Relationship Id="rId11" Type="http://schemas.openxmlformats.org/officeDocument/2006/relationships/slideLayout" Target="../slideLayouts/slideLayout513.xml"/><Relationship Id="rId5" Type="http://schemas.openxmlformats.org/officeDocument/2006/relationships/slideLayout" Target="../slideLayouts/slideLayout507.xml"/><Relationship Id="rId15" Type="http://schemas.openxmlformats.org/officeDocument/2006/relationships/slideLayout" Target="../slideLayouts/slideLayout517.xml"/><Relationship Id="rId10" Type="http://schemas.openxmlformats.org/officeDocument/2006/relationships/slideLayout" Target="../slideLayouts/slideLayout512.xml"/><Relationship Id="rId4" Type="http://schemas.openxmlformats.org/officeDocument/2006/relationships/slideLayout" Target="../slideLayouts/slideLayout506.xml"/><Relationship Id="rId9" Type="http://schemas.openxmlformats.org/officeDocument/2006/relationships/slideLayout" Target="../slideLayouts/slideLayout511.xml"/><Relationship Id="rId14" Type="http://schemas.openxmlformats.org/officeDocument/2006/relationships/slideLayout" Target="../slideLayouts/slideLayout516.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525.xml"/><Relationship Id="rId13" Type="http://schemas.openxmlformats.org/officeDocument/2006/relationships/slideLayout" Target="../slideLayouts/slideLayout530.xml"/><Relationship Id="rId3" Type="http://schemas.openxmlformats.org/officeDocument/2006/relationships/slideLayout" Target="../slideLayouts/slideLayout520.xml"/><Relationship Id="rId7" Type="http://schemas.openxmlformats.org/officeDocument/2006/relationships/slideLayout" Target="../slideLayouts/slideLayout524.xml"/><Relationship Id="rId12" Type="http://schemas.openxmlformats.org/officeDocument/2006/relationships/slideLayout" Target="../slideLayouts/slideLayout529.xml"/><Relationship Id="rId17" Type="http://schemas.openxmlformats.org/officeDocument/2006/relationships/image" Target="../media/image1.jpg"/><Relationship Id="rId2" Type="http://schemas.openxmlformats.org/officeDocument/2006/relationships/slideLayout" Target="../slideLayouts/slideLayout519.xml"/><Relationship Id="rId16" Type="http://schemas.openxmlformats.org/officeDocument/2006/relationships/theme" Target="../theme/theme37.xml"/><Relationship Id="rId1" Type="http://schemas.openxmlformats.org/officeDocument/2006/relationships/slideLayout" Target="../slideLayouts/slideLayout518.xml"/><Relationship Id="rId6" Type="http://schemas.openxmlformats.org/officeDocument/2006/relationships/slideLayout" Target="../slideLayouts/slideLayout523.xml"/><Relationship Id="rId11" Type="http://schemas.openxmlformats.org/officeDocument/2006/relationships/slideLayout" Target="../slideLayouts/slideLayout528.xml"/><Relationship Id="rId5" Type="http://schemas.openxmlformats.org/officeDocument/2006/relationships/slideLayout" Target="../slideLayouts/slideLayout522.xml"/><Relationship Id="rId15" Type="http://schemas.openxmlformats.org/officeDocument/2006/relationships/slideLayout" Target="../slideLayouts/slideLayout532.xml"/><Relationship Id="rId10" Type="http://schemas.openxmlformats.org/officeDocument/2006/relationships/slideLayout" Target="../slideLayouts/slideLayout527.xml"/><Relationship Id="rId4" Type="http://schemas.openxmlformats.org/officeDocument/2006/relationships/slideLayout" Target="../slideLayouts/slideLayout521.xml"/><Relationship Id="rId9" Type="http://schemas.openxmlformats.org/officeDocument/2006/relationships/slideLayout" Target="../slideLayouts/slideLayout526.xml"/><Relationship Id="rId14" Type="http://schemas.openxmlformats.org/officeDocument/2006/relationships/slideLayout" Target="../slideLayouts/slideLayout531.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540.xml"/><Relationship Id="rId13" Type="http://schemas.openxmlformats.org/officeDocument/2006/relationships/slideLayout" Target="../slideLayouts/slideLayout545.xml"/><Relationship Id="rId3" Type="http://schemas.openxmlformats.org/officeDocument/2006/relationships/slideLayout" Target="../slideLayouts/slideLayout535.xml"/><Relationship Id="rId7" Type="http://schemas.openxmlformats.org/officeDocument/2006/relationships/slideLayout" Target="../slideLayouts/slideLayout539.xml"/><Relationship Id="rId12" Type="http://schemas.openxmlformats.org/officeDocument/2006/relationships/slideLayout" Target="../slideLayouts/slideLayout544.xml"/><Relationship Id="rId17" Type="http://schemas.openxmlformats.org/officeDocument/2006/relationships/image" Target="../media/image1.jpg"/><Relationship Id="rId2" Type="http://schemas.openxmlformats.org/officeDocument/2006/relationships/slideLayout" Target="../slideLayouts/slideLayout534.xml"/><Relationship Id="rId16" Type="http://schemas.openxmlformats.org/officeDocument/2006/relationships/theme" Target="../theme/theme38.xml"/><Relationship Id="rId1" Type="http://schemas.openxmlformats.org/officeDocument/2006/relationships/slideLayout" Target="../slideLayouts/slideLayout533.xml"/><Relationship Id="rId6" Type="http://schemas.openxmlformats.org/officeDocument/2006/relationships/slideLayout" Target="../slideLayouts/slideLayout538.xml"/><Relationship Id="rId11" Type="http://schemas.openxmlformats.org/officeDocument/2006/relationships/slideLayout" Target="../slideLayouts/slideLayout543.xml"/><Relationship Id="rId5" Type="http://schemas.openxmlformats.org/officeDocument/2006/relationships/slideLayout" Target="../slideLayouts/slideLayout537.xml"/><Relationship Id="rId15" Type="http://schemas.openxmlformats.org/officeDocument/2006/relationships/slideLayout" Target="../slideLayouts/slideLayout547.xml"/><Relationship Id="rId10" Type="http://schemas.openxmlformats.org/officeDocument/2006/relationships/slideLayout" Target="../slideLayouts/slideLayout542.xml"/><Relationship Id="rId4" Type="http://schemas.openxmlformats.org/officeDocument/2006/relationships/slideLayout" Target="../slideLayouts/slideLayout536.xml"/><Relationship Id="rId9" Type="http://schemas.openxmlformats.org/officeDocument/2006/relationships/slideLayout" Target="../slideLayouts/slideLayout541.xml"/><Relationship Id="rId14" Type="http://schemas.openxmlformats.org/officeDocument/2006/relationships/slideLayout" Target="../slideLayouts/slideLayout546.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555.xml"/><Relationship Id="rId13" Type="http://schemas.openxmlformats.org/officeDocument/2006/relationships/slideLayout" Target="../slideLayouts/slideLayout560.xml"/><Relationship Id="rId3" Type="http://schemas.openxmlformats.org/officeDocument/2006/relationships/slideLayout" Target="../slideLayouts/slideLayout550.xml"/><Relationship Id="rId7" Type="http://schemas.openxmlformats.org/officeDocument/2006/relationships/slideLayout" Target="../slideLayouts/slideLayout554.xml"/><Relationship Id="rId12" Type="http://schemas.openxmlformats.org/officeDocument/2006/relationships/slideLayout" Target="../slideLayouts/slideLayout559.xml"/><Relationship Id="rId17" Type="http://schemas.openxmlformats.org/officeDocument/2006/relationships/image" Target="../media/image1.jpg"/><Relationship Id="rId2" Type="http://schemas.openxmlformats.org/officeDocument/2006/relationships/slideLayout" Target="../slideLayouts/slideLayout549.xml"/><Relationship Id="rId16" Type="http://schemas.openxmlformats.org/officeDocument/2006/relationships/theme" Target="../theme/theme39.xml"/><Relationship Id="rId1" Type="http://schemas.openxmlformats.org/officeDocument/2006/relationships/slideLayout" Target="../slideLayouts/slideLayout548.xml"/><Relationship Id="rId6" Type="http://schemas.openxmlformats.org/officeDocument/2006/relationships/slideLayout" Target="../slideLayouts/slideLayout553.xml"/><Relationship Id="rId11" Type="http://schemas.openxmlformats.org/officeDocument/2006/relationships/slideLayout" Target="../slideLayouts/slideLayout558.xml"/><Relationship Id="rId5" Type="http://schemas.openxmlformats.org/officeDocument/2006/relationships/slideLayout" Target="../slideLayouts/slideLayout552.xml"/><Relationship Id="rId15" Type="http://schemas.openxmlformats.org/officeDocument/2006/relationships/slideLayout" Target="../slideLayouts/slideLayout562.xml"/><Relationship Id="rId10" Type="http://schemas.openxmlformats.org/officeDocument/2006/relationships/slideLayout" Target="../slideLayouts/slideLayout557.xml"/><Relationship Id="rId4" Type="http://schemas.openxmlformats.org/officeDocument/2006/relationships/slideLayout" Target="../slideLayouts/slideLayout551.xml"/><Relationship Id="rId9" Type="http://schemas.openxmlformats.org/officeDocument/2006/relationships/slideLayout" Target="../slideLayouts/slideLayout556.xml"/><Relationship Id="rId14" Type="http://schemas.openxmlformats.org/officeDocument/2006/relationships/slideLayout" Target="../slideLayouts/slideLayout56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1.jp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570.xml"/><Relationship Id="rId13" Type="http://schemas.openxmlformats.org/officeDocument/2006/relationships/slideLayout" Target="../slideLayouts/slideLayout575.xml"/><Relationship Id="rId3" Type="http://schemas.openxmlformats.org/officeDocument/2006/relationships/slideLayout" Target="../slideLayouts/slideLayout565.xml"/><Relationship Id="rId7" Type="http://schemas.openxmlformats.org/officeDocument/2006/relationships/slideLayout" Target="../slideLayouts/slideLayout569.xml"/><Relationship Id="rId12" Type="http://schemas.openxmlformats.org/officeDocument/2006/relationships/slideLayout" Target="../slideLayouts/slideLayout574.xml"/><Relationship Id="rId17" Type="http://schemas.openxmlformats.org/officeDocument/2006/relationships/image" Target="../media/image1.jpg"/><Relationship Id="rId2" Type="http://schemas.openxmlformats.org/officeDocument/2006/relationships/slideLayout" Target="../slideLayouts/slideLayout564.xml"/><Relationship Id="rId16" Type="http://schemas.openxmlformats.org/officeDocument/2006/relationships/theme" Target="../theme/theme40.xml"/><Relationship Id="rId1" Type="http://schemas.openxmlformats.org/officeDocument/2006/relationships/slideLayout" Target="../slideLayouts/slideLayout563.xml"/><Relationship Id="rId6" Type="http://schemas.openxmlformats.org/officeDocument/2006/relationships/slideLayout" Target="../slideLayouts/slideLayout568.xml"/><Relationship Id="rId11" Type="http://schemas.openxmlformats.org/officeDocument/2006/relationships/slideLayout" Target="../slideLayouts/slideLayout573.xml"/><Relationship Id="rId5" Type="http://schemas.openxmlformats.org/officeDocument/2006/relationships/slideLayout" Target="../slideLayouts/slideLayout567.xml"/><Relationship Id="rId15" Type="http://schemas.openxmlformats.org/officeDocument/2006/relationships/slideLayout" Target="../slideLayouts/slideLayout577.xml"/><Relationship Id="rId10" Type="http://schemas.openxmlformats.org/officeDocument/2006/relationships/slideLayout" Target="../slideLayouts/slideLayout572.xml"/><Relationship Id="rId4" Type="http://schemas.openxmlformats.org/officeDocument/2006/relationships/slideLayout" Target="../slideLayouts/slideLayout566.xml"/><Relationship Id="rId9" Type="http://schemas.openxmlformats.org/officeDocument/2006/relationships/slideLayout" Target="../slideLayouts/slideLayout571.xml"/><Relationship Id="rId14" Type="http://schemas.openxmlformats.org/officeDocument/2006/relationships/slideLayout" Target="../slideLayouts/slideLayout576.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585.xml"/><Relationship Id="rId13" Type="http://schemas.openxmlformats.org/officeDocument/2006/relationships/slideLayout" Target="../slideLayouts/slideLayout590.xml"/><Relationship Id="rId3" Type="http://schemas.openxmlformats.org/officeDocument/2006/relationships/slideLayout" Target="../slideLayouts/slideLayout580.xml"/><Relationship Id="rId7" Type="http://schemas.openxmlformats.org/officeDocument/2006/relationships/slideLayout" Target="../slideLayouts/slideLayout584.xml"/><Relationship Id="rId12" Type="http://schemas.openxmlformats.org/officeDocument/2006/relationships/slideLayout" Target="../slideLayouts/slideLayout589.xml"/><Relationship Id="rId17" Type="http://schemas.openxmlformats.org/officeDocument/2006/relationships/image" Target="../media/image1.jpg"/><Relationship Id="rId2" Type="http://schemas.openxmlformats.org/officeDocument/2006/relationships/slideLayout" Target="../slideLayouts/slideLayout579.xml"/><Relationship Id="rId16" Type="http://schemas.openxmlformats.org/officeDocument/2006/relationships/theme" Target="../theme/theme41.xml"/><Relationship Id="rId1" Type="http://schemas.openxmlformats.org/officeDocument/2006/relationships/slideLayout" Target="../slideLayouts/slideLayout578.xml"/><Relationship Id="rId6" Type="http://schemas.openxmlformats.org/officeDocument/2006/relationships/slideLayout" Target="../slideLayouts/slideLayout583.xml"/><Relationship Id="rId11" Type="http://schemas.openxmlformats.org/officeDocument/2006/relationships/slideLayout" Target="../slideLayouts/slideLayout588.xml"/><Relationship Id="rId5" Type="http://schemas.openxmlformats.org/officeDocument/2006/relationships/slideLayout" Target="../slideLayouts/slideLayout582.xml"/><Relationship Id="rId15" Type="http://schemas.openxmlformats.org/officeDocument/2006/relationships/slideLayout" Target="../slideLayouts/slideLayout592.xml"/><Relationship Id="rId10" Type="http://schemas.openxmlformats.org/officeDocument/2006/relationships/slideLayout" Target="../slideLayouts/slideLayout587.xml"/><Relationship Id="rId4" Type="http://schemas.openxmlformats.org/officeDocument/2006/relationships/slideLayout" Target="../slideLayouts/slideLayout581.xml"/><Relationship Id="rId9" Type="http://schemas.openxmlformats.org/officeDocument/2006/relationships/slideLayout" Target="../slideLayouts/slideLayout586.xml"/><Relationship Id="rId14" Type="http://schemas.openxmlformats.org/officeDocument/2006/relationships/slideLayout" Target="../slideLayouts/slideLayout591.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600.xml"/><Relationship Id="rId13" Type="http://schemas.openxmlformats.org/officeDocument/2006/relationships/slideLayout" Target="../slideLayouts/slideLayout605.xml"/><Relationship Id="rId3" Type="http://schemas.openxmlformats.org/officeDocument/2006/relationships/slideLayout" Target="../slideLayouts/slideLayout595.xml"/><Relationship Id="rId7" Type="http://schemas.openxmlformats.org/officeDocument/2006/relationships/slideLayout" Target="../slideLayouts/slideLayout599.xml"/><Relationship Id="rId12" Type="http://schemas.openxmlformats.org/officeDocument/2006/relationships/slideLayout" Target="../slideLayouts/slideLayout604.xml"/><Relationship Id="rId17" Type="http://schemas.openxmlformats.org/officeDocument/2006/relationships/image" Target="../media/image1.jpg"/><Relationship Id="rId2" Type="http://schemas.openxmlformats.org/officeDocument/2006/relationships/slideLayout" Target="../slideLayouts/slideLayout594.xml"/><Relationship Id="rId16" Type="http://schemas.openxmlformats.org/officeDocument/2006/relationships/theme" Target="../theme/theme42.xml"/><Relationship Id="rId1" Type="http://schemas.openxmlformats.org/officeDocument/2006/relationships/slideLayout" Target="../slideLayouts/slideLayout593.xml"/><Relationship Id="rId6" Type="http://schemas.openxmlformats.org/officeDocument/2006/relationships/slideLayout" Target="../slideLayouts/slideLayout598.xml"/><Relationship Id="rId11" Type="http://schemas.openxmlformats.org/officeDocument/2006/relationships/slideLayout" Target="../slideLayouts/slideLayout603.xml"/><Relationship Id="rId5" Type="http://schemas.openxmlformats.org/officeDocument/2006/relationships/slideLayout" Target="../slideLayouts/slideLayout597.xml"/><Relationship Id="rId15" Type="http://schemas.openxmlformats.org/officeDocument/2006/relationships/slideLayout" Target="../slideLayouts/slideLayout607.xml"/><Relationship Id="rId10" Type="http://schemas.openxmlformats.org/officeDocument/2006/relationships/slideLayout" Target="../slideLayouts/slideLayout602.xml"/><Relationship Id="rId4" Type="http://schemas.openxmlformats.org/officeDocument/2006/relationships/slideLayout" Target="../slideLayouts/slideLayout596.xml"/><Relationship Id="rId9" Type="http://schemas.openxmlformats.org/officeDocument/2006/relationships/slideLayout" Target="../slideLayouts/slideLayout601.xml"/><Relationship Id="rId14" Type="http://schemas.openxmlformats.org/officeDocument/2006/relationships/slideLayout" Target="../slideLayouts/slideLayout60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image" Target="../media/image1.jp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6" Type="http://schemas.openxmlformats.org/officeDocument/2006/relationships/image" Target="../media/image1.jp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theme" Target="../theme/theme6.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6" Type="http://schemas.openxmlformats.org/officeDocument/2006/relationships/image" Target="../media/image1.jp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theme" Target="../theme/theme7.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6" Type="http://schemas.openxmlformats.org/officeDocument/2006/relationships/image" Target="../media/image1.jpg"/><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theme" Target="../theme/theme8.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6" Type="http://schemas.openxmlformats.org/officeDocument/2006/relationships/image" Target="../media/image1.jpg"/><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theme" Target="../theme/theme9.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7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439105-48DE-4E43-91B3-2D47DE0E0CAA}" type="slidenum">
              <a:rPr lang="en-US" smtClean="0"/>
              <a:pPr/>
              <a:t>‹#›</a:t>
            </a:fld>
            <a:endParaRPr lang="en-US"/>
          </a:p>
        </p:txBody>
      </p:sp>
    </p:spTree>
    <p:extLst>
      <p:ext uri="{BB962C8B-B14F-4D97-AF65-F5344CB8AC3E}">
        <p14:creationId xmlns:p14="http://schemas.microsoft.com/office/powerpoint/2010/main" val="2283035789"/>
      </p:ext>
    </p:extLst>
  </p:cSld>
  <p:clrMap bg1="lt1" tx1="dk1" bg2="lt2" tx2="dk2" accent1="accent1" accent2="accent2" accent3="accent3" accent4="accent4" accent5="accent5" accent6="accent6" hlink="hlink" folHlink="folHlink"/>
  <p:sldLayoutIdLst>
    <p:sldLayoutId id="2147483787" r:id="rId1"/>
    <p:sldLayoutId id="2147483789" r:id="rId2"/>
    <p:sldLayoutId id="2147483788"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738" r:id="rId14"/>
  </p:sldLayoutIdLst>
  <p:timing>
    <p:tnLst>
      <p:par>
        <p:cTn id="1" dur="indefinite" restart="never" nodeType="tmRoot"/>
      </p:par>
    </p:tnLst>
  </p:timing>
  <p:txStyles>
    <p:titleStyle>
      <a:lvl1pPr algn="ctr" defTabSz="914400" rtl="0" eaLnBrk="1" latinLnBrk="0" hangingPunct="1">
        <a:spcBef>
          <a:spcPct val="0"/>
        </a:spcBef>
        <a:buNone/>
        <a:defRPr sz="3600" b="1" kern="1200">
          <a:solidFill>
            <a:srgbClr val="439D39"/>
          </a:solidFill>
          <a:latin typeface="Arial Black" panose="020B0A04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72"/>
            <a:ext cx="2133600" cy="365125"/>
          </a:xfrm>
          <a:prstGeom prst="rect">
            <a:avLst/>
          </a:prstGeom>
        </p:spPr>
        <p:txBody>
          <a:bodyPr vert="horz" lIns="91440" tIns="45720" rIns="91440" bIns="45720" rtlCol="0" anchor="ctr"/>
          <a:lstStyle>
            <a:lvl1pPr algn="r">
              <a:defRPr sz="1200" smtClean="0">
                <a:solidFill>
                  <a:schemeClr val="tx1">
                    <a:tint val="75000"/>
                  </a:schemeClr>
                </a:solidFill>
                <a:ea typeface="ＭＳ Ｐゴシック" charset="-128"/>
                <a:cs typeface="+mn-cs"/>
              </a:defRPr>
            </a:lvl1pPr>
          </a:lstStyle>
          <a:p>
            <a:pPr>
              <a:defRPr/>
            </a:pPr>
            <a:fld id="{0FE88751-7573-4D6C-A9E6-AAD6C733753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2797055"/>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Lst>
  <p:timing>
    <p:tnLst>
      <p:par>
        <p:cTn id="1" dur="indefinite" restart="never" nodeType="tmRoot"/>
      </p:par>
    </p:tnLst>
  </p:timing>
  <p:txStyles>
    <p:titleStyle>
      <a:lvl1pPr algn="ctr" rtl="0" fontAlgn="base">
        <a:spcBef>
          <a:spcPct val="0"/>
        </a:spcBef>
        <a:spcAft>
          <a:spcPct val="0"/>
        </a:spcAft>
        <a:defRPr sz="3600" b="1" kern="1200">
          <a:solidFill>
            <a:srgbClr val="439D39"/>
          </a:solidFill>
          <a:latin typeface="Arial Black" panose="020B0A04020102020204" pitchFamily="34" charset="0"/>
          <a:ea typeface="+mj-ea"/>
          <a:cs typeface="+mj-cs"/>
        </a:defRPr>
      </a:lvl1pPr>
      <a:lvl2pPr algn="ctr" rtl="0" fontAlgn="base">
        <a:spcBef>
          <a:spcPct val="0"/>
        </a:spcBef>
        <a:spcAft>
          <a:spcPct val="0"/>
        </a:spcAft>
        <a:defRPr sz="3600" b="1">
          <a:solidFill>
            <a:srgbClr val="439D39"/>
          </a:solidFill>
          <a:latin typeface="Arial Black" pitchFamily="34" charset="0"/>
        </a:defRPr>
      </a:lvl2pPr>
      <a:lvl3pPr algn="ctr" rtl="0" fontAlgn="base">
        <a:spcBef>
          <a:spcPct val="0"/>
        </a:spcBef>
        <a:spcAft>
          <a:spcPct val="0"/>
        </a:spcAft>
        <a:defRPr sz="3600" b="1">
          <a:solidFill>
            <a:srgbClr val="439D39"/>
          </a:solidFill>
          <a:latin typeface="Arial Black" pitchFamily="34" charset="0"/>
        </a:defRPr>
      </a:lvl3pPr>
      <a:lvl4pPr algn="ctr" rtl="0" fontAlgn="base">
        <a:spcBef>
          <a:spcPct val="0"/>
        </a:spcBef>
        <a:spcAft>
          <a:spcPct val="0"/>
        </a:spcAft>
        <a:defRPr sz="3600" b="1">
          <a:solidFill>
            <a:srgbClr val="439D39"/>
          </a:solidFill>
          <a:latin typeface="Arial Black" pitchFamily="34" charset="0"/>
        </a:defRPr>
      </a:lvl4pPr>
      <a:lvl5pPr algn="ctr" rtl="0" fontAlgn="base">
        <a:spcBef>
          <a:spcPct val="0"/>
        </a:spcBef>
        <a:spcAft>
          <a:spcPct val="0"/>
        </a:spcAft>
        <a:defRPr sz="3600" b="1">
          <a:solidFill>
            <a:srgbClr val="439D39"/>
          </a:solidFill>
          <a:latin typeface="Arial Black" pitchFamily="34" charset="0"/>
        </a:defRPr>
      </a:lvl5pPr>
      <a:lvl6pPr marL="457200" algn="ctr" rtl="0" fontAlgn="base">
        <a:spcBef>
          <a:spcPct val="0"/>
        </a:spcBef>
        <a:spcAft>
          <a:spcPct val="0"/>
        </a:spcAft>
        <a:defRPr sz="3600" b="1">
          <a:solidFill>
            <a:srgbClr val="439D39"/>
          </a:solidFill>
          <a:latin typeface="Arial Black" pitchFamily="34" charset="0"/>
        </a:defRPr>
      </a:lvl6pPr>
      <a:lvl7pPr marL="914400" algn="ctr" rtl="0" fontAlgn="base">
        <a:spcBef>
          <a:spcPct val="0"/>
        </a:spcBef>
        <a:spcAft>
          <a:spcPct val="0"/>
        </a:spcAft>
        <a:defRPr sz="3600" b="1">
          <a:solidFill>
            <a:srgbClr val="439D39"/>
          </a:solidFill>
          <a:latin typeface="Arial Black" pitchFamily="34" charset="0"/>
        </a:defRPr>
      </a:lvl7pPr>
      <a:lvl8pPr marL="1371600" algn="ctr" rtl="0" fontAlgn="base">
        <a:spcBef>
          <a:spcPct val="0"/>
        </a:spcBef>
        <a:spcAft>
          <a:spcPct val="0"/>
        </a:spcAft>
        <a:defRPr sz="3600" b="1">
          <a:solidFill>
            <a:srgbClr val="439D39"/>
          </a:solidFill>
          <a:latin typeface="Arial Black" pitchFamily="34" charset="0"/>
        </a:defRPr>
      </a:lvl8pPr>
      <a:lvl9pPr marL="1828800" algn="ctr" rtl="0" fontAlgn="base">
        <a:spcBef>
          <a:spcPct val="0"/>
        </a:spcBef>
        <a:spcAft>
          <a:spcPct val="0"/>
        </a:spcAft>
        <a:defRPr sz="3600" b="1">
          <a:solidFill>
            <a:srgbClr val="439D39"/>
          </a:solidFill>
          <a:latin typeface="Arial Black" pitchFamily="34" charset="0"/>
        </a:defRPr>
      </a:lvl9pPr>
    </p:titleStyle>
    <p:bodyStyle>
      <a:lvl1pPr marL="342900" indent="-342900" algn="l" rtl="0" fontAlgn="base">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72"/>
            <a:ext cx="2133600" cy="365125"/>
          </a:xfrm>
          <a:prstGeom prst="rect">
            <a:avLst/>
          </a:prstGeom>
        </p:spPr>
        <p:txBody>
          <a:bodyPr vert="horz" lIns="91440" tIns="45720" rIns="91440" bIns="45720" rtlCol="0" anchor="ctr"/>
          <a:lstStyle>
            <a:lvl1pPr algn="r">
              <a:defRPr sz="1200" smtClean="0">
                <a:solidFill>
                  <a:schemeClr val="tx1">
                    <a:tint val="75000"/>
                  </a:schemeClr>
                </a:solidFill>
                <a:ea typeface="ＭＳ Ｐゴシック" charset="-128"/>
                <a:cs typeface="+mn-cs"/>
              </a:defRPr>
            </a:lvl1pPr>
          </a:lstStyle>
          <a:p>
            <a:pPr>
              <a:defRPr/>
            </a:pPr>
            <a:fld id="{0FE88751-7573-4D6C-A9E6-AAD6C733753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39119383"/>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Lst>
  <p:timing>
    <p:tnLst>
      <p:par>
        <p:cTn id="1" dur="indefinite" restart="never" nodeType="tmRoot"/>
      </p:par>
    </p:tnLst>
  </p:timing>
  <p:txStyles>
    <p:titleStyle>
      <a:lvl1pPr algn="ctr" rtl="0" fontAlgn="base">
        <a:spcBef>
          <a:spcPct val="0"/>
        </a:spcBef>
        <a:spcAft>
          <a:spcPct val="0"/>
        </a:spcAft>
        <a:defRPr sz="3600" b="1" kern="1200">
          <a:solidFill>
            <a:srgbClr val="439D39"/>
          </a:solidFill>
          <a:latin typeface="Arial Black" panose="020B0A04020102020204" pitchFamily="34" charset="0"/>
          <a:ea typeface="+mj-ea"/>
          <a:cs typeface="+mj-cs"/>
        </a:defRPr>
      </a:lvl1pPr>
      <a:lvl2pPr algn="ctr" rtl="0" fontAlgn="base">
        <a:spcBef>
          <a:spcPct val="0"/>
        </a:spcBef>
        <a:spcAft>
          <a:spcPct val="0"/>
        </a:spcAft>
        <a:defRPr sz="3600" b="1">
          <a:solidFill>
            <a:srgbClr val="439D39"/>
          </a:solidFill>
          <a:latin typeface="Arial Black" pitchFamily="34" charset="0"/>
        </a:defRPr>
      </a:lvl2pPr>
      <a:lvl3pPr algn="ctr" rtl="0" fontAlgn="base">
        <a:spcBef>
          <a:spcPct val="0"/>
        </a:spcBef>
        <a:spcAft>
          <a:spcPct val="0"/>
        </a:spcAft>
        <a:defRPr sz="3600" b="1">
          <a:solidFill>
            <a:srgbClr val="439D39"/>
          </a:solidFill>
          <a:latin typeface="Arial Black" pitchFamily="34" charset="0"/>
        </a:defRPr>
      </a:lvl3pPr>
      <a:lvl4pPr algn="ctr" rtl="0" fontAlgn="base">
        <a:spcBef>
          <a:spcPct val="0"/>
        </a:spcBef>
        <a:spcAft>
          <a:spcPct val="0"/>
        </a:spcAft>
        <a:defRPr sz="3600" b="1">
          <a:solidFill>
            <a:srgbClr val="439D39"/>
          </a:solidFill>
          <a:latin typeface="Arial Black" pitchFamily="34" charset="0"/>
        </a:defRPr>
      </a:lvl4pPr>
      <a:lvl5pPr algn="ctr" rtl="0" fontAlgn="base">
        <a:spcBef>
          <a:spcPct val="0"/>
        </a:spcBef>
        <a:spcAft>
          <a:spcPct val="0"/>
        </a:spcAft>
        <a:defRPr sz="3600" b="1">
          <a:solidFill>
            <a:srgbClr val="439D39"/>
          </a:solidFill>
          <a:latin typeface="Arial Black" pitchFamily="34" charset="0"/>
        </a:defRPr>
      </a:lvl5pPr>
      <a:lvl6pPr marL="457200" algn="ctr" rtl="0" fontAlgn="base">
        <a:spcBef>
          <a:spcPct val="0"/>
        </a:spcBef>
        <a:spcAft>
          <a:spcPct val="0"/>
        </a:spcAft>
        <a:defRPr sz="3600" b="1">
          <a:solidFill>
            <a:srgbClr val="439D39"/>
          </a:solidFill>
          <a:latin typeface="Arial Black" pitchFamily="34" charset="0"/>
        </a:defRPr>
      </a:lvl6pPr>
      <a:lvl7pPr marL="914400" algn="ctr" rtl="0" fontAlgn="base">
        <a:spcBef>
          <a:spcPct val="0"/>
        </a:spcBef>
        <a:spcAft>
          <a:spcPct val="0"/>
        </a:spcAft>
        <a:defRPr sz="3600" b="1">
          <a:solidFill>
            <a:srgbClr val="439D39"/>
          </a:solidFill>
          <a:latin typeface="Arial Black" pitchFamily="34" charset="0"/>
        </a:defRPr>
      </a:lvl7pPr>
      <a:lvl8pPr marL="1371600" algn="ctr" rtl="0" fontAlgn="base">
        <a:spcBef>
          <a:spcPct val="0"/>
        </a:spcBef>
        <a:spcAft>
          <a:spcPct val="0"/>
        </a:spcAft>
        <a:defRPr sz="3600" b="1">
          <a:solidFill>
            <a:srgbClr val="439D39"/>
          </a:solidFill>
          <a:latin typeface="Arial Black" pitchFamily="34" charset="0"/>
        </a:defRPr>
      </a:lvl8pPr>
      <a:lvl9pPr marL="1828800" algn="ctr" rtl="0" fontAlgn="base">
        <a:spcBef>
          <a:spcPct val="0"/>
        </a:spcBef>
        <a:spcAft>
          <a:spcPct val="0"/>
        </a:spcAft>
        <a:defRPr sz="3600" b="1">
          <a:solidFill>
            <a:srgbClr val="439D39"/>
          </a:solidFill>
          <a:latin typeface="Arial Black" pitchFamily="34" charset="0"/>
        </a:defRPr>
      </a:lvl9pPr>
    </p:titleStyle>
    <p:bodyStyle>
      <a:lvl1pPr marL="342900" indent="-342900" algn="l" rtl="0" fontAlgn="base">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72"/>
            <a:ext cx="2133600" cy="365125"/>
          </a:xfrm>
          <a:prstGeom prst="rect">
            <a:avLst/>
          </a:prstGeom>
        </p:spPr>
        <p:txBody>
          <a:bodyPr vert="horz" lIns="91440" tIns="45720" rIns="91440" bIns="45720" rtlCol="0" anchor="ctr"/>
          <a:lstStyle>
            <a:lvl1pPr algn="r">
              <a:defRPr sz="1200" smtClean="0">
                <a:solidFill>
                  <a:schemeClr val="tx1">
                    <a:tint val="75000"/>
                  </a:schemeClr>
                </a:solidFill>
                <a:ea typeface="ＭＳ Ｐゴシック" charset="-128"/>
                <a:cs typeface="+mn-cs"/>
              </a:defRPr>
            </a:lvl1pPr>
          </a:lstStyle>
          <a:p>
            <a:pPr>
              <a:defRPr/>
            </a:pPr>
            <a:fld id="{0FE88751-7573-4D6C-A9E6-AAD6C733753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7195670"/>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 id="2147483964" r:id="rId14"/>
  </p:sldLayoutIdLst>
  <p:timing>
    <p:tnLst>
      <p:par>
        <p:cTn id="1" dur="indefinite" restart="never" nodeType="tmRoot"/>
      </p:par>
    </p:tnLst>
  </p:timing>
  <p:txStyles>
    <p:titleStyle>
      <a:lvl1pPr algn="ctr" rtl="0" fontAlgn="base">
        <a:spcBef>
          <a:spcPct val="0"/>
        </a:spcBef>
        <a:spcAft>
          <a:spcPct val="0"/>
        </a:spcAft>
        <a:defRPr sz="3600" b="1" kern="1200">
          <a:solidFill>
            <a:srgbClr val="439D39"/>
          </a:solidFill>
          <a:latin typeface="Arial Black" panose="020B0A04020102020204" pitchFamily="34" charset="0"/>
          <a:ea typeface="+mj-ea"/>
          <a:cs typeface="+mj-cs"/>
        </a:defRPr>
      </a:lvl1pPr>
      <a:lvl2pPr algn="ctr" rtl="0" fontAlgn="base">
        <a:spcBef>
          <a:spcPct val="0"/>
        </a:spcBef>
        <a:spcAft>
          <a:spcPct val="0"/>
        </a:spcAft>
        <a:defRPr sz="3600" b="1">
          <a:solidFill>
            <a:srgbClr val="439D39"/>
          </a:solidFill>
          <a:latin typeface="Arial Black" pitchFamily="34" charset="0"/>
        </a:defRPr>
      </a:lvl2pPr>
      <a:lvl3pPr algn="ctr" rtl="0" fontAlgn="base">
        <a:spcBef>
          <a:spcPct val="0"/>
        </a:spcBef>
        <a:spcAft>
          <a:spcPct val="0"/>
        </a:spcAft>
        <a:defRPr sz="3600" b="1">
          <a:solidFill>
            <a:srgbClr val="439D39"/>
          </a:solidFill>
          <a:latin typeface="Arial Black" pitchFamily="34" charset="0"/>
        </a:defRPr>
      </a:lvl3pPr>
      <a:lvl4pPr algn="ctr" rtl="0" fontAlgn="base">
        <a:spcBef>
          <a:spcPct val="0"/>
        </a:spcBef>
        <a:spcAft>
          <a:spcPct val="0"/>
        </a:spcAft>
        <a:defRPr sz="3600" b="1">
          <a:solidFill>
            <a:srgbClr val="439D39"/>
          </a:solidFill>
          <a:latin typeface="Arial Black" pitchFamily="34" charset="0"/>
        </a:defRPr>
      </a:lvl4pPr>
      <a:lvl5pPr algn="ctr" rtl="0" fontAlgn="base">
        <a:spcBef>
          <a:spcPct val="0"/>
        </a:spcBef>
        <a:spcAft>
          <a:spcPct val="0"/>
        </a:spcAft>
        <a:defRPr sz="3600" b="1">
          <a:solidFill>
            <a:srgbClr val="439D39"/>
          </a:solidFill>
          <a:latin typeface="Arial Black" pitchFamily="34" charset="0"/>
        </a:defRPr>
      </a:lvl5pPr>
      <a:lvl6pPr marL="457200" algn="ctr" rtl="0" fontAlgn="base">
        <a:spcBef>
          <a:spcPct val="0"/>
        </a:spcBef>
        <a:spcAft>
          <a:spcPct val="0"/>
        </a:spcAft>
        <a:defRPr sz="3600" b="1">
          <a:solidFill>
            <a:srgbClr val="439D39"/>
          </a:solidFill>
          <a:latin typeface="Arial Black" pitchFamily="34" charset="0"/>
        </a:defRPr>
      </a:lvl6pPr>
      <a:lvl7pPr marL="914400" algn="ctr" rtl="0" fontAlgn="base">
        <a:spcBef>
          <a:spcPct val="0"/>
        </a:spcBef>
        <a:spcAft>
          <a:spcPct val="0"/>
        </a:spcAft>
        <a:defRPr sz="3600" b="1">
          <a:solidFill>
            <a:srgbClr val="439D39"/>
          </a:solidFill>
          <a:latin typeface="Arial Black" pitchFamily="34" charset="0"/>
        </a:defRPr>
      </a:lvl7pPr>
      <a:lvl8pPr marL="1371600" algn="ctr" rtl="0" fontAlgn="base">
        <a:spcBef>
          <a:spcPct val="0"/>
        </a:spcBef>
        <a:spcAft>
          <a:spcPct val="0"/>
        </a:spcAft>
        <a:defRPr sz="3600" b="1">
          <a:solidFill>
            <a:srgbClr val="439D39"/>
          </a:solidFill>
          <a:latin typeface="Arial Black" pitchFamily="34" charset="0"/>
        </a:defRPr>
      </a:lvl8pPr>
      <a:lvl9pPr marL="1828800" algn="ctr" rtl="0" fontAlgn="base">
        <a:spcBef>
          <a:spcPct val="0"/>
        </a:spcBef>
        <a:spcAft>
          <a:spcPct val="0"/>
        </a:spcAft>
        <a:defRPr sz="3600" b="1">
          <a:solidFill>
            <a:srgbClr val="439D39"/>
          </a:solidFill>
          <a:latin typeface="Arial Black" pitchFamily="34" charset="0"/>
        </a:defRPr>
      </a:lvl9pPr>
    </p:titleStyle>
    <p:bodyStyle>
      <a:lvl1pPr marL="342900" indent="-342900" algn="l" rtl="0" fontAlgn="base">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72"/>
            <a:ext cx="2133600" cy="365125"/>
          </a:xfrm>
          <a:prstGeom prst="rect">
            <a:avLst/>
          </a:prstGeom>
        </p:spPr>
        <p:txBody>
          <a:bodyPr vert="horz" lIns="91440" tIns="45720" rIns="91440" bIns="45720" rtlCol="0" anchor="ctr"/>
          <a:lstStyle>
            <a:lvl1pPr algn="r">
              <a:defRPr sz="1200" smtClean="0">
                <a:solidFill>
                  <a:schemeClr val="tx1">
                    <a:tint val="75000"/>
                  </a:schemeClr>
                </a:solidFill>
                <a:ea typeface="ＭＳ Ｐゴシック" charset="-128"/>
                <a:cs typeface="+mn-cs"/>
              </a:defRPr>
            </a:lvl1pPr>
          </a:lstStyle>
          <a:p>
            <a:pPr>
              <a:defRPr/>
            </a:pPr>
            <a:fld id="{0FE88751-7573-4D6C-A9E6-AAD6C733753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032980"/>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 id="2147483978" r:id="rId13"/>
    <p:sldLayoutId id="2147483979" r:id="rId14"/>
  </p:sldLayoutIdLst>
  <p:timing>
    <p:tnLst>
      <p:par>
        <p:cTn id="1" dur="indefinite" restart="never" nodeType="tmRoot"/>
      </p:par>
    </p:tnLst>
  </p:timing>
  <p:txStyles>
    <p:titleStyle>
      <a:lvl1pPr algn="ctr" rtl="0" fontAlgn="base">
        <a:spcBef>
          <a:spcPct val="0"/>
        </a:spcBef>
        <a:spcAft>
          <a:spcPct val="0"/>
        </a:spcAft>
        <a:defRPr sz="3600" b="1" kern="1200">
          <a:solidFill>
            <a:srgbClr val="439D39"/>
          </a:solidFill>
          <a:latin typeface="Arial Black" panose="020B0A04020102020204" pitchFamily="34" charset="0"/>
          <a:ea typeface="+mj-ea"/>
          <a:cs typeface="+mj-cs"/>
        </a:defRPr>
      </a:lvl1pPr>
      <a:lvl2pPr algn="ctr" rtl="0" fontAlgn="base">
        <a:spcBef>
          <a:spcPct val="0"/>
        </a:spcBef>
        <a:spcAft>
          <a:spcPct val="0"/>
        </a:spcAft>
        <a:defRPr sz="3600" b="1">
          <a:solidFill>
            <a:srgbClr val="439D39"/>
          </a:solidFill>
          <a:latin typeface="Arial Black" pitchFamily="34" charset="0"/>
        </a:defRPr>
      </a:lvl2pPr>
      <a:lvl3pPr algn="ctr" rtl="0" fontAlgn="base">
        <a:spcBef>
          <a:spcPct val="0"/>
        </a:spcBef>
        <a:spcAft>
          <a:spcPct val="0"/>
        </a:spcAft>
        <a:defRPr sz="3600" b="1">
          <a:solidFill>
            <a:srgbClr val="439D39"/>
          </a:solidFill>
          <a:latin typeface="Arial Black" pitchFamily="34" charset="0"/>
        </a:defRPr>
      </a:lvl3pPr>
      <a:lvl4pPr algn="ctr" rtl="0" fontAlgn="base">
        <a:spcBef>
          <a:spcPct val="0"/>
        </a:spcBef>
        <a:spcAft>
          <a:spcPct val="0"/>
        </a:spcAft>
        <a:defRPr sz="3600" b="1">
          <a:solidFill>
            <a:srgbClr val="439D39"/>
          </a:solidFill>
          <a:latin typeface="Arial Black" pitchFamily="34" charset="0"/>
        </a:defRPr>
      </a:lvl4pPr>
      <a:lvl5pPr algn="ctr" rtl="0" fontAlgn="base">
        <a:spcBef>
          <a:spcPct val="0"/>
        </a:spcBef>
        <a:spcAft>
          <a:spcPct val="0"/>
        </a:spcAft>
        <a:defRPr sz="3600" b="1">
          <a:solidFill>
            <a:srgbClr val="439D39"/>
          </a:solidFill>
          <a:latin typeface="Arial Black" pitchFamily="34" charset="0"/>
        </a:defRPr>
      </a:lvl5pPr>
      <a:lvl6pPr marL="457200" algn="ctr" rtl="0" fontAlgn="base">
        <a:spcBef>
          <a:spcPct val="0"/>
        </a:spcBef>
        <a:spcAft>
          <a:spcPct val="0"/>
        </a:spcAft>
        <a:defRPr sz="3600" b="1">
          <a:solidFill>
            <a:srgbClr val="439D39"/>
          </a:solidFill>
          <a:latin typeface="Arial Black" pitchFamily="34" charset="0"/>
        </a:defRPr>
      </a:lvl6pPr>
      <a:lvl7pPr marL="914400" algn="ctr" rtl="0" fontAlgn="base">
        <a:spcBef>
          <a:spcPct val="0"/>
        </a:spcBef>
        <a:spcAft>
          <a:spcPct val="0"/>
        </a:spcAft>
        <a:defRPr sz="3600" b="1">
          <a:solidFill>
            <a:srgbClr val="439D39"/>
          </a:solidFill>
          <a:latin typeface="Arial Black" pitchFamily="34" charset="0"/>
        </a:defRPr>
      </a:lvl7pPr>
      <a:lvl8pPr marL="1371600" algn="ctr" rtl="0" fontAlgn="base">
        <a:spcBef>
          <a:spcPct val="0"/>
        </a:spcBef>
        <a:spcAft>
          <a:spcPct val="0"/>
        </a:spcAft>
        <a:defRPr sz="3600" b="1">
          <a:solidFill>
            <a:srgbClr val="439D39"/>
          </a:solidFill>
          <a:latin typeface="Arial Black" pitchFamily="34" charset="0"/>
        </a:defRPr>
      </a:lvl8pPr>
      <a:lvl9pPr marL="1828800" algn="ctr" rtl="0" fontAlgn="base">
        <a:spcBef>
          <a:spcPct val="0"/>
        </a:spcBef>
        <a:spcAft>
          <a:spcPct val="0"/>
        </a:spcAft>
        <a:defRPr sz="3600" b="1">
          <a:solidFill>
            <a:srgbClr val="439D39"/>
          </a:solidFill>
          <a:latin typeface="Arial Black" pitchFamily="34" charset="0"/>
        </a:defRPr>
      </a:lvl9pPr>
    </p:titleStyle>
    <p:bodyStyle>
      <a:lvl1pPr marL="342900" indent="-342900" algn="l" rtl="0" fontAlgn="base">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72"/>
            <a:ext cx="2133600" cy="365125"/>
          </a:xfrm>
          <a:prstGeom prst="rect">
            <a:avLst/>
          </a:prstGeom>
        </p:spPr>
        <p:txBody>
          <a:bodyPr vert="horz" lIns="91440" tIns="45720" rIns="91440" bIns="45720" rtlCol="0" anchor="ctr"/>
          <a:lstStyle>
            <a:lvl1pPr algn="r">
              <a:defRPr sz="1200" smtClean="0">
                <a:solidFill>
                  <a:schemeClr val="tx1">
                    <a:tint val="75000"/>
                  </a:schemeClr>
                </a:solidFill>
                <a:ea typeface="ＭＳ Ｐゴシック" charset="-128"/>
                <a:cs typeface="+mn-cs"/>
              </a:defRPr>
            </a:lvl1pPr>
          </a:lstStyle>
          <a:p>
            <a:pPr>
              <a:defRPr/>
            </a:pPr>
            <a:fld id="{0FE88751-7573-4D6C-A9E6-AAD6C733753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8447907"/>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 id="2147483994" r:id="rId14"/>
  </p:sldLayoutIdLst>
  <p:timing>
    <p:tnLst>
      <p:par>
        <p:cTn id="1" dur="indefinite" restart="never" nodeType="tmRoot"/>
      </p:par>
    </p:tnLst>
  </p:timing>
  <p:txStyles>
    <p:titleStyle>
      <a:lvl1pPr algn="ctr" rtl="0" fontAlgn="base">
        <a:spcBef>
          <a:spcPct val="0"/>
        </a:spcBef>
        <a:spcAft>
          <a:spcPct val="0"/>
        </a:spcAft>
        <a:defRPr sz="3600" b="1" kern="1200">
          <a:solidFill>
            <a:srgbClr val="439D39"/>
          </a:solidFill>
          <a:latin typeface="Arial Black" panose="020B0A04020102020204" pitchFamily="34" charset="0"/>
          <a:ea typeface="+mj-ea"/>
          <a:cs typeface="+mj-cs"/>
        </a:defRPr>
      </a:lvl1pPr>
      <a:lvl2pPr algn="ctr" rtl="0" fontAlgn="base">
        <a:spcBef>
          <a:spcPct val="0"/>
        </a:spcBef>
        <a:spcAft>
          <a:spcPct val="0"/>
        </a:spcAft>
        <a:defRPr sz="3600" b="1">
          <a:solidFill>
            <a:srgbClr val="439D39"/>
          </a:solidFill>
          <a:latin typeface="Arial Black" pitchFamily="34" charset="0"/>
        </a:defRPr>
      </a:lvl2pPr>
      <a:lvl3pPr algn="ctr" rtl="0" fontAlgn="base">
        <a:spcBef>
          <a:spcPct val="0"/>
        </a:spcBef>
        <a:spcAft>
          <a:spcPct val="0"/>
        </a:spcAft>
        <a:defRPr sz="3600" b="1">
          <a:solidFill>
            <a:srgbClr val="439D39"/>
          </a:solidFill>
          <a:latin typeface="Arial Black" pitchFamily="34" charset="0"/>
        </a:defRPr>
      </a:lvl3pPr>
      <a:lvl4pPr algn="ctr" rtl="0" fontAlgn="base">
        <a:spcBef>
          <a:spcPct val="0"/>
        </a:spcBef>
        <a:spcAft>
          <a:spcPct val="0"/>
        </a:spcAft>
        <a:defRPr sz="3600" b="1">
          <a:solidFill>
            <a:srgbClr val="439D39"/>
          </a:solidFill>
          <a:latin typeface="Arial Black" pitchFamily="34" charset="0"/>
        </a:defRPr>
      </a:lvl4pPr>
      <a:lvl5pPr algn="ctr" rtl="0" fontAlgn="base">
        <a:spcBef>
          <a:spcPct val="0"/>
        </a:spcBef>
        <a:spcAft>
          <a:spcPct val="0"/>
        </a:spcAft>
        <a:defRPr sz="3600" b="1">
          <a:solidFill>
            <a:srgbClr val="439D39"/>
          </a:solidFill>
          <a:latin typeface="Arial Black" pitchFamily="34" charset="0"/>
        </a:defRPr>
      </a:lvl5pPr>
      <a:lvl6pPr marL="457200" algn="ctr" rtl="0" fontAlgn="base">
        <a:spcBef>
          <a:spcPct val="0"/>
        </a:spcBef>
        <a:spcAft>
          <a:spcPct val="0"/>
        </a:spcAft>
        <a:defRPr sz="3600" b="1">
          <a:solidFill>
            <a:srgbClr val="439D39"/>
          </a:solidFill>
          <a:latin typeface="Arial Black" pitchFamily="34" charset="0"/>
        </a:defRPr>
      </a:lvl6pPr>
      <a:lvl7pPr marL="914400" algn="ctr" rtl="0" fontAlgn="base">
        <a:spcBef>
          <a:spcPct val="0"/>
        </a:spcBef>
        <a:spcAft>
          <a:spcPct val="0"/>
        </a:spcAft>
        <a:defRPr sz="3600" b="1">
          <a:solidFill>
            <a:srgbClr val="439D39"/>
          </a:solidFill>
          <a:latin typeface="Arial Black" pitchFamily="34" charset="0"/>
        </a:defRPr>
      </a:lvl7pPr>
      <a:lvl8pPr marL="1371600" algn="ctr" rtl="0" fontAlgn="base">
        <a:spcBef>
          <a:spcPct val="0"/>
        </a:spcBef>
        <a:spcAft>
          <a:spcPct val="0"/>
        </a:spcAft>
        <a:defRPr sz="3600" b="1">
          <a:solidFill>
            <a:srgbClr val="439D39"/>
          </a:solidFill>
          <a:latin typeface="Arial Black" pitchFamily="34" charset="0"/>
        </a:defRPr>
      </a:lvl8pPr>
      <a:lvl9pPr marL="1828800" algn="ctr" rtl="0" fontAlgn="base">
        <a:spcBef>
          <a:spcPct val="0"/>
        </a:spcBef>
        <a:spcAft>
          <a:spcPct val="0"/>
        </a:spcAft>
        <a:defRPr sz="3600" b="1">
          <a:solidFill>
            <a:srgbClr val="439D39"/>
          </a:solidFill>
          <a:latin typeface="Arial Black" pitchFamily="34" charset="0"/>
        </a:defRPr>
      </a:lvl9pPr>
    </p:titleStyle>
    <p:bodyStyle>
      <a:lvl1pPr marL="342900" indent="-342900" algn="l" rtl="0" fontAlgn="base">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72"/>
            <a:ext cx="2133600" cy="365125"/>
          </a:xfrm>
          <a:prstGeom prst="rect">
            <a:avLst/>
          </a:prstGeom>
        </p:spPr>
        <p:txBody>
          <a:bodyPr vert="horz" lIns="91440" tIns="45720" rIns="91440" bIns="45720" rtlCol="0" anchor="ctr"/>
          <a:lstStyle>
            <a:lvl1pPr algn="r">
              <a:defRPr sz="1200" smtClean="0">
                <a:solidFill>
                  <a:schemeClr val="tx1">
                    <a:tint val="75000"/>
                  </a:schemeClr>
                </a:solidFill>
                <a:ea typeface="ＭＳ Ｐゴシック" charset="-128"/>
                <a:cs typeface="+mn-cs"/>
              </a:defRPr>
            </a:lvl1pPr>
          </a:lstStyle>
          <a:p>
            <a:pPr>
              <a:defRPr/>
            </a:pPr>
            <a:fld id="{0FE88751-7573-4D6C-A9E6-AAD6C733753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1585868"/>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 id="2147484008" r:id="rId13"/>
    <p:sldLayoutId id="2147484009" r:id="rId14"/>
  </p:sldLayoutIdLst>
  <p:timing>
    <p:tnLst>
      <p:par>
        <p:cTn id="1" dur="indefinite" restart="never" nodeType="tmRoot"/>
      </p:par>
    </p:tnLst>
  </p:timing>
  <p:txStyles>
    <p:titleStyle>
      <a:lvl1pPr algn="ctr" rtl="0" fontAlgn="base">
        <a:spcBef>
          <a:spcPct val="0"/>
        </a:spcBef>
        <a:spcAft>
          <a:spcPct val="0"/>
        </a:spcAft>
        <a:defRPr sz="3600" b="1" kern="1200">
          <a:solidFill>
            <a:srgbClr val="439D39"/>
          </a:solidFill>
          <a:latin typeface="Arial Black" panose="020B0A04020102020204" pitchFamily="34" charset="0"/>
          <a:ea typeface="+mj-ea"/>
          <a:cs typeface="+mj-cs"/>
        </a:defRPr>
      </a:lvl1pPr>
      <a:lvl2pPr algn="ctr" rtl="0" fontAlgn="base">
        <a:spcBef>
          <a:spcPct val="0"/>
        </a:spcBef>
        <a:spcAft>
          <a:spcPct val="0"/>
        </a:spcAft>
        <a:defRPr sz="3600" b="1">
          <a:solidFill>
            <a:srgbClr val="439D39"/>
          </a:solidFill>
          <a:latin typeface="Arial Black" pitchFamily="34" charset="0"/>
        </a:defRPr>
      </a:lvl2pPr>
      <a:lvl3pPr algn="ctr" rtl="0" fontAlgn="base">
        <a:spcBef>
          <a:spcPct val="0"/>
        </a:spcBef>
        <a:spcAft>
          <a:spcPct val="0"/>
        </a:spcAft>
        <a:defRPr sz="3600" b="1">
          <a:solidFill>
            <a:srgbClr val="439D39"/>
          </a:solidFill>
          <a:latin typeface="Arial Black" pitchFamily="34" charset="0"/>
        </a:defRPr>
      </a:lvl3pPr>
      <a:lvl4pPr algn="ctr" rtl="0" fontAlgn="base">
        <a:spcBef>
          <a:spcPct val="0"/>
        </a:spcBef>
        <a:spcAft>
          <a:spcPct val="0"/>
        </a:spcAft>
        <a:defRPr sz="3600" b="1">
          <a:solidFill>
            <a:srgbClr val="439D39"/>
          </a:solidFill>
          <a:latin typeface="Arial Black" pitchFamily="34" charset="0"/>
        </a:defRPr>
      </a:lvl4pPr>
      <a:lvl5pPr algn="ctr" rtl="0" fontAlgn="base">
        <a:spcBef>
          <a:spcPct val="0"/>
        </a:spcBef>
        <a:spcAft>
          <a:spcPct val="0"/>
        </a:spcAft>
        <a:defRPr sz="3600" b="1">
          <a:solidFill>
            <a:srgbClr val="439D39"/>
          </a:solidFill>
          <a:latin typeface="Arial Black" pitchFamily="34" charset="0"/>
        </a:defRPr>
      </a:lvl5pPr>
      <a:lvl6pPr marL="457200" algn="ctr" rtl="0" fontAlgn="base">
        <a:spcBef>
          <a:spcPct val="0"/>
        </a:spcBef>
        <a:spcAft>
          <a:spcPct val="0"/>
        </a:spcAft>
        <a:defRPr sz="3600" b="1">
          <a:solidFill>
            <a:srgbClr val="439D39"/>
          </a:solidFill>
          <a:latin typeface="Arial Black" pitchFamily="34" charset="0"/>
        </a:defRPr>
      </a:lvl6pPr>
      <a:lvl7pPr marL="914400" algn="ctr" rtl="0" fontAlgn="base">
        <a:spcBef>
          <a:spcPct val="0"/>
        </a:spcBef>
        <a:spcAft>
          <a:spcPct val="0"/>
        </a:spcAft>
        <a:defRPr sz="3600" b="1">
          <a:solidFill>
            <a:srgbClr val="439D39"/>
          </a:solidFill>
          <a:latin typeface="Arial Black" pitchFamily="34" charset="0"/>
        </a:defRPr>
      </a:lvl7pPr>
      <a:lvl8pPr marL="1371600" algn="ctr" rtl="0" fontAlgn="base">
        <a:spcBef>
          <a:spcPct val="0"/>
        </a:spcBef>
        <a:spcAft>
          <a:spcPct val="0"/>
        </a:spcAft>
        <a:defRPr sz="3600" b="1">
          <a:solidFill>
            <a:srgbClr val="439D39"/>
          </a:solidFill>
          <a:latin typeface="Arial Black" pitchFamily="34" charset="0"/>
        </a:defRPr>
      </a:lvl8pPr>
      <a:lvl9pPr marL="1828800" algn="ctr" rtl="0" fontAlgn="base">
        <a:spcBef>
          <a:spcPct val="0"/>
        </a:spcBef>
        <a:spcAft>
          <a:spcPct val="0"/>
        </a:spcAft>
        <a:defRPr sz="3600" b="1">
          <a:solidFill>
            <a:srgbClr val="439D39"/>
          </a:solidFill>
          <a:latin typeface="Arial Black" pitchFamily="34" charset="0"/>
        </a:defRPr>
      </a:lvl9pPr>
    </p:titleStyle>
    <p:bodyStyle>
      <a:lvl1pPr marL="342900" indent="-342900" algn="l" rtl="0" fontAlgn="base">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72"/>
            <a:ext cx="2133600" cy="365125"/>
          </a:xfrm>
          <a:prstGeom prst="rect">
            <a:avLst/>
          </a:prstGeom>
        </p:spPr>
        <p:txBody>
          <a:bodyPr vert="horz" lIns="91440" tIns="45720" rIns="91440" bIns="45720" rtlCol="0" anchor="ctr"/>
          <a:lstStyle>
            <a:lvl1pPr algn="r">
              <a:defRPr sz="1200" smtClean="0">
                <a:solidFill>
                  <a:schemeClr val="tx1">
                    <a:tint val="75000"/>
                  </a:schemeClr>
                </a:solidFill>
                <a:ea typeface="ＭＳ Ｐゴシック" charset="-128"/>
                <a:cs typeface="+mn-cs"/>
              </a:defRPr>
            </a:lvl1pPr>
          </a:lstStyle>
          <a:p>
            <a:pPr>
              <a:defRPr/>
            </a:pPr>
            <a:fld id="{0FE88751-7573-4D6C-A9E6-AAD6C733753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27066185"/>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 id="2147484023" r:id="rId13"/>
    <p:sldLayoutId id="2147484024" r:id="rId14"/>
  </p:sldLayoutIdLst>
  <p:timing>
    <p:tnLst>
      <p:par>
        <p:cTn id="1" dur="indefinite" restart="never" nodeType="tmRoot"/>
      </p:par>
    </p:tnLst>
  </p:timing>
  <p:txStyles>
    <p:titleStyle>
      <a:lvl1pPr algn="ctr" rtl="0" fontAlgn="base">
        <a:spcBef>
          <a:spcPct val="0"/>
        </a:spcBef>
        <a:spcAft>
          <a:spcPct val="0"/>
        </a:spcAft>
        <a:defRPr sz="3600" b="1" kern="1200">
          <a:solidFill>
            <a:srgbClr val="439D39"/>
          </a:solidFill>
          <a:latin typeface="Arial Black" panose="020B0A04020102020204" pitchFamily="34" charset="0"/>
          <a:ea typeface="+mj-ea"/>
          <a:cs typeface="+mj-cs"/>
        </a:defRPr>
      </a:lvl1pPr>
      <a:lvl2pPr algn="ctr" rtl="0" fontAlgn="base">
        <a:spcBef>
          <a:spcPct val="0"/>
        </a:spcBef>
        <a:spcAft>
          <a:spcPct val="0"/>
        </a:spcAft>
        <a:defRPr sz="3600" b="1">
          <a:solidFill>
            <a:srgbClr val="439D39"/>
          </a:solidFill>
          <a:latin typeface="Arial Black" pitchFamily="34" charset="0"/>
        </a:defRPr>
      </a:lvl2pPr>
      <a:lvl3pPr algn="ctr" rtl="0" fontAlgn="base">
        <a:spcBef>
          <a:spcPct val="0"/>
        </a:spcBef>
        <a:spcAft>
          <a:spcPct val="0"/>
        </a:spcAft>
        <a:defRPr sz="3600" b="1">
          <a:solidFill>
            <a:srgbClr val="439D39"/>
          </a:solidFill>
          <a:latin typeface="Arial Black" pitchFamily="34" charset="0"/>
        </a:defRPr>
      </a:lvl3pPr>
      <a:lvl4pPr algn="ctr" rtl="0" fontAlgn="base">
        <a:spcBef>
          <a:spcPct val="0"/>
        </a:spcBef>
        <a:spcAft>
          <a:spcPct val="0"/>
        </a:spcAft>
        <a:defRPr sz="3600" b="1">
          <a:solidFill>
            <a:srgbClr val="439D39"/>
          </a:solidFill>
          <a:latin typeface="Arial Black" pitchFamily="34" charset="0"/>
        </a:defRPr>
      </a:lvl4pPr>
      <a:lvl5pPr algn="ctr" rtl="0" fontAlgn="base">
        <a:spcBef>
          <a:spcPct val="0"/>
        </a:spcBef>
        <a:spcAft>
          <a:spcPct val="0"/>
        </a:spcAft>
        <a:defRPr sz="3600" b="1">
          <a:solidFill>
            <a:srgbClr val="439D39"/>
          </a:solidFill>
          <a:latin typeface="Arial Black" pitchFamily="34" charset="0"/>
        </a:defRPr>
      </a:lvl5pPr>
      <a:lvl6pPr marL="457200" algn="ctr" rtl="0" fontAlgn="base">
        <a:spcBef>
          <a:spcPct val="0"/>
        </a:spcBef>
        <a:spcAft>
          <a:spcPct val="0"/>
        </a:spcAft>
        <a:defRPr sz="3600" b="1">
          <a:solidFill>
            <a:srgbClr val="439D39"/>
          </a:solidFill>
          <a:latin typeface="Arial Black" pitchFamily="34" charset="0"/>
        </a:defRPr>
      </a:lvl6pPr>
      <a:lvl7pPr marL="914400" algn="ctr" rtl="0" fontAlgn="base">
        <a:spcBef>
          <a:spcPct val="0"/>
        </a:spcBef>
        <a:spcAft>
          <a:spcPct val="0"/>
        </a:spcAft>
        <a:defRPr sz="3600" b="1">
          <a:solidFill>
            <a:srgbClr val="439D39"/>
          </a:solidFill>
          <a:latin typeface="Arial Black" pitchFamily="34" charset="0"/>
        </a:defRPr>
      </a:lvl7pPr>
      <a:lvl8pPr marL="1371600" algn="ctr" rtl="0" fontAlgn="base">
        <a:spcBef>
          <a:spcPct val="0"/>
        </a:spcBef>
        <a:spcAft>
          <a:spcPct val="0"/>
        </a:spcAft>
        <a:defRPr sz="3600" b="1">
          <a:solidFill>
            <a:srgbClr val="439D39"/>
          </a:solidFill>
          <a:latin typeface="Arial Black" pitchFamily="34" charset="0"/>
        </a:defRPr>
      </a:lvl8pPr>
      <a:lvl9pPr marL="1828800" algn="ctr" rtl="0" fontAlgn="base">
        <a:spcBef>
          <a:spcPct val="0"/>
        </a:spcBef>
        <a:spcAft>
          <a:spcPct val="0"/>
        </a:spcAft>
        <a:defRPr sz="3600" b="1">
          <a:solidFill>
            <a:srgbClr val="439D39"/>
          </a:solidFill>
          <a:latin typeface="Arial Black" pitchFamily="34" charset="0"/>
        </a:defRPr>
      </a:lvl9pPr>
    </p:titleStyle>
    <p:bodyStyle>
      <a:lvl1pPr marL="342900" indent="-342900" algn="l" rtl="0" fontAlgn="base">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72"/>
            <a:ext cx="2133600" cy="365125"/>
          </a:xfrm>
          <a:prstGeom prst="rect">
            <a:avLst/>
          </a:prstGeom>
        </p:spPr>
        <p:txBody>
          <a:bodyPr vert="horz" lIns="91440" tIns="45720" rIns="91440" bIns="45720" rtlCol="0" anchor="ctr"/>
          <a:lstStyle>
            <a:lvl1pPr algn="r">
              <a:defRPr sz="1200" smtClean="0">
                <a:solidFill>
                  <a:schemeClr val="tx1">
                    <a:tint val="75000"/>
                  </a:schemeClr>
                </a:solidFill>
                <a:ea typeface="ＭＳ Ｐゴシック" charset="-128"/>
                <a:cs typeface="+mn-cs"/>
              </a:defRPr>
            </a:lvl1pPr>
          </a:lstStyle>
          <a:p>
            <a:pPr>
              <a:defRPr/>
            </a:pPr>
            <a:fld id="{0FE88751-7573-4D6C-A9E6-AAD6C733753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23709929"/>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 id="2147484038" r:id="rId13"/>
    <p:sldLayoutId id="2147484039" r:id="rId14"/>
  </p:sldLayoutIdLst>
  <p:timing>
    <p:tnLst>
      <p:par>
        <p:cTn id="1" dur="indefinite" restart="never" nodeType="tmRoot"/>
      </p:par>
    </p:tnLst>
  </p:timing>
  <p:txStyles>
    <p:titleStyle>
      <a:lvl1pPr algn="ctr" rtl="0" fontAlgn="base">
        <a:spcBef>
          <a:spcPct val="0"/>
        </a:spcBef>
        <a:spcAft>
          <a:spcPct val="0"/>
        </a:spcAft>
        <a:defRPr sz="3600" b="1" kern="1200">
          <a:solidFill>
            <a:srgbClr val="439D39"/>
          </a:solidFill>
          <a:latin typeface="Arial Black" panose="020B0A04020102020204" pitchFamily="34" charset="0"/>
          <a:ea typeface="+mj-ea"/>
          <a:cs typeface="+mj-cs"/>
        </a:defRPr>
      </a:lvl1pPr>
      <a:lvl2pPr algn="ctr" rtl="0" fontAlgn="base">
        <a:spcBef>
          <a:spcPct val="0"/>
        </a:spcBef>
        <a:spcAft>
          <a:spcPct val="0"/>
        </a:spcAft>
        <a:defRPr sz="3600" b="1">
          <a:solidFill>
            <a:srgbClr val="439D39"/>
          </a:solidFill>
          <a:latin typeface="Arial Black" pitchFamily="34" charset="0"/>
        </a:defRPr>
      </a:lvl2pPr>
      <a:lvl3pPr algn="ctr" rtl="0" fontAlgn="base">
        <a:spcBef>
          <a:spcPct val="0"/>
        </a:spcBef>
        <a:spcAft>
          <a:spcPct val="0"/>
        </a:spcAft>
        <a:defRPr sz="3600" b="1">
          <a:solidFill>
            <a:srgbClr val="439D39"/>
          </a:solidFill>
          <a:latin typeface="Arial Black" pitchFamily="34" charset="0"/>
        </a:defRPr>
      </a:lvl3pPr>
      <a:lvl4pPr algn="ctr" rtl="0" fontAlgn="base">
        <a:spcBef>
          <a:spcPct val="0"/>
        </a:spcBef>
        <a:spcAft>
          <a:spcPct val="0"/>
        </a:spcAft>
        <a:defRPr sz="3600" b="1">
          <a:solidFill>
            <a:srgbClr val="439D39"/>
          </a:solidFill>
          <a:latin typeface="Arial Black" pitchFamily="34" charset="0"/>
        </a:defRPr>
      </a:lvl4pPr>
      <a:lvl5pPr algn="ctr" rtl="0" fontAlgn="base">
        <a:spcBef>
          <a:spcPct val="0"/>
        </a:spcBef>
        <a:spcAft>
          <a:spcPct val="0"/>
        </a:spcAft>
        <a:defRPr sz="3600" b="1">
          <a:solidFill>
            <a:srgbClr val="439D39"/>
          </a:solidFill>
          <a:latin typeface="Arial Black" pitchFamily="34" charset="0"/>
        </a:defRPr>
      </a:lvl5pPr>
      <a:lvl6pPr marL="457200" algn="ctr" rtl="0" fontAlgn="base">
        <a:spcBef>
          <a:spcPct val="0"/>
        </a:spcBef>
        <a:spcAft>
          <a:spcPct val="0"/>
        </a:spcAft>
        <a:defRPr sz="3600" b="1">
          <a:solidFill>
            <a:srgbClr val="439D39"/>
          </a:solidFill>
          <a:latin typeface="Arial Black" pitchFamily="34" charset="0"/>
        </a:defRPr>
      </a:lvl6pPr>
      <a:lvl7pPr marL="914400" algn="ctr" rtl="0" fontAlgn="base">
        <a:spcBef>
          <a:spcPct val="0"/>
        </a:spcBef>
        <a:spcAft>
          <a:spcPct val="0"/>
        </a:spcAft>
        <a:defRPr sz="3600" b="1">
          <a:solidFill>
            <a:srgbClr val="439D39"/>
          </a:solidFill>
          <a:latin typeface="Arial Black" pitchFamily="34" charset="0"/>
        </a:defRPr>
      </a:lvl7pPr>
      <a:lvl8pPr marL="1371600" algn="ctr" rtl="0" fontAlgn="base">
        <a:spcBef>
          <a:spcPct val="0"/>
        </a:spcBef>
        <a:spcAft>
          <a:spcPct val="0"/>
        </a:spcAft>
        <a:defRPr sz="3600" b="1">
          <a:solidFill>
            <a:srgbClr val="439D39"/>
          </a:solidFill>
          <a:latin typeface="Arial Black" pitchFamily="34" charset="0"/>
        </a:defRPr>
      </a:lvl8pPr>
      <a:lvl9pPr marL="1828800" algn="ctr" rtl="0" fontAlgn="base">
        <a:spcBef>
          <a:spcPct val="0"/>
        </a:spcBef>
        <a:spcAft>
          <a:spcPct val="0"/>
        </a:spcAft>
        <a:defRPr sz="3600" b="1">
          <a:solidFill>
            <a:srgbClr val="439D39"/>
          </a:solidFill>
          <a:latin typeface="Arial Black" pitchFamily="34" charset="0"/>
        </a:defRPr>
      </a:lvl9pPr>
    </p:titleStyle>
    <p:bodyStyle>
      <a:lvl1pPr marL="342900" indent="-342900" algn="l" rtl="0" fontAlgn="base">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72"/>
            <a:ext cx="2133600" cy="365125"/>
          </a:xfrm>
          <a:prstGeom prst="rect">
            <a:avLst/>
          </a:prstGeom>
        </p:spPr>
        <p:txBody>
          <a:bodyPr vert="horz" lIns="91440" tIns="45720" rIns="91440" bIns="45720" rtlCol="0" anchor="ctr"/>
          <a:lstStyle>
            <a:lvl1pPr algn="r">
              <a:defRPr sz="1200" smtClean="0">
                <a:solidFill>
                  <a:schemeClr val="tx1">
                    <a:tint val="75000"/>
                  </a:schemeClr>
                </a:solidFill>
                <a:ea typeface="ＭＳ Ｐゴシック" charset="-128"/>
                <a:cs typeface="+mn-cs"/>
              </a:defRPr>
            </a:lvl1pPr>
          </a:lstStyle>
          <a:p>
            <a:pPr>
              <a:defRPr/>
            </a:pPr>
            <a:fld id="{0FE88751-7573-4D6C-A9E6-AAD6C733753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44029654"/>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 id="2147484053" r:id="rId13"/>
    <p:sldLayoutId id="2147484054" r:id="rId14"/>
  </p:sldLayoutIdLst>
  <p:timing>
    <p:tnLst>
      <p:par>
        <p:cTn id="1" dur="indefinite" restart="never" nodeType="tmRoot"/>
      </p:par>
    </p:tnLst>
  </p:timing>
  <p:txStyles>
    <p:titleStyle>
      <a:lvl1pPr algn="ctr" rtl="0" fontAlgn="base">
        <a:spcBef>
          <a:spcPct val="0"/>
        </a:spcBef>
        <a:spcAft>
          <a:spcPct val="0"/>
        </a:spcAft>
        <a:defRPr sz="3600" b="1" kern="1200">
          <a:solidFill>
            <a:srgbClr val="439D39"/>
          </a:solidFill>
          <a:latin typeface="Arial Black" panose="020B0A04020102020204" pitchFamily="34" charset="0"/>
          <a:ea typeface="+mj-ea"/>
          <a:cs typeface="+mj-cs"/>
        </a:defRPr>
      </a:lvl1pPr>
      <a:lvl2pPr algn="ctr" rtl="0" fontAlgn="base">
        <a:spcBef>
          <a:spcPct val="0"/>
        </a:spcBef>
        <a:spcAft>
          <a:spcPct val="0"/>
        </a:spcAft>
        <a:defRPr sz="3600" b="1">
          <a:solidFill>
            <a:srgbClr val="439D39"/>
          </a:solidFill>
          <a:latin typeface="Arial Black" pitchFamily="34" charset="0"/>
        </a:defRPr>
      </a:lvl2pPr>
      <a:lvl3pPr algn="ctr" rtl="0" fontAlgn="base">
        <a:spcBef>
          <a:spcPct val="0"/>
        </a:spcBef>
        <a:spcAft>
          <a:spcPct val="0"/>
        </a:spcAft>
        <a:defRPr sz="3600" b="1">
          <a:solidFill>
            <a:srgbClr val="439D39"/>
          </a:solidFill>
          <a:latin typeface="Arial Black" pitchFamily="34" charset="0"/>
        </a:defRPr>
      </a:lvl3pPr>
      <a:lvl4pPr algn="ctr" rtl="0" fontAlgn="base">
        <a:spcBef>
          <a:spcPct val="0"/>
        </a:spcBef>
        <a:spcAft>
          <a:spcPct val="0"/>
        </a:spcAft>
        <a:defRPr sz="3600" b="1">
          <a:solidFill>
            <a:srgbClr val="439D39"/>
          </a:solidFill>
          <a:latin typeface="Arial Black" pitchFamily="34" charset="0"/>
        </a:defRPr>
      </a:lvl4pPr>
      <a:lvl5pPr algn="ctr" rtl="0" fontAlgn="base">
        <a:spcBef>
          <a:spcPct val="0"/>
        </a:spcBef>
        <a:spcAft>
          <a:spcPct val="0"/>
        </a:spcAft>
        <a:defRPr sz="3600" b="1">
          <a:solidFill>
            <a:srgbClr val="439D39"/>
          </a:solidFill>
          <a:latin typeface="Arial Black" pitchFamily="34" charset="0"/>
        </a:defRPr>
      </a:lvl5pPr>
      <a:lvl6pPr marL="457200" algn="ctr" rtl="0" fontAlgn="base">
        <a:spcBef>
          <a:spcPct val="0"/>
        </a:spcBef>
        <a:spcAft>
          <a:spcPct val="0"/>
        </a:spcAft>
        <a:defRPr sz="3600" b="1">
          <a:solidFill>
            <a:srgbClr val="439D39"/>
          </a:solidFill>
          <a:latin typeface="Arial Black" pitchFamily="34" charset="0"/>
        </a:defRPr>
      </a:lvl6pPr>
      <a:lvl7pPr marL="914400" algn="ctr" rtl="0" fontAlgn="base">
        <a:spcBef>
          <a:spcPct val="0"/>
        </a:spcBef>
        <a:spcAft>
          <a:spcPct val="0"/>
        </a:spcAft>
        <a:defRPr sz="3600" b="1">
          <a:solidFill>
            <a:srgbClr val="439D39"/>
          </a:solidFill>
          <a:latin typeface="Arial Black" pitchFamily="34" charset="0"/>
        </a:defRPr>
      </a:lvl7pPr>
      <a:lvl8pPr marL="1371600" algn="ctr" rtl="0" fontAlgn="base">
        <a:spcBef>
          <a:spcPct val="0"/>
        </a:spcBef>
        <a:spcAft>
          <a:spcPct val="0"/>
        </a:spcAft>
        <a:defRPr sz="3600" b="1">
          <a:solidFill>
            <a:srgbClr val="439D39"/>
          </a:solidFill>
          <a:latin typeface="Arial Black" pitchFamily="34" charset="0"/>
        </a:defRPr>
      </a:lvl8pPr>
      <a:lvl9pPr marL="1828800" algn="ctr" rtl="0" fontAlgn="base">
        <a:spcBef>
          <a:spcPct val="0"/>
        </a:spcBef>
        <a:spcAft>
          <a:spcPct val="0"/>
        </a:spcAft>
        <a:defRPr sz="3600" b="1">
          <a:solidFill>
            <a:srgbClr val="439D39"/>
          </a:solidFill>
          <a:latin typeface="Arial Black" pitchFamily="34" charset="0"/>
        </a:defRPr>
      </a:lvl9pPr>
    </p:titleStyle>
    <p:bodyStyle>
      <a:lvl1pPr marL="342900" indent="-342900" algn="l" rtl="0" fontAlgn="base">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72"/>
            <a:ext cx="2133600" cy="365125"/>
          </a:xfrm>
          <a:prstGeom prst="rect">
            <a:avLst/>
          </a:prstGeom>
        </p:spPr>
        <p:txBody>
          <a:bodyPr vert="horz" lIns="91440" tIns="45720" rIns="91440" bIns="45720" rtlCol="0" anchor="ctr"/>
          <a:lstStyle>
            <a:lvl1pPr algn="r">
              <a:defRPr sz="1200" smtClean="0">
                <a:solidFill>
                  <a:schemeClr val="tx1">
                    <a:tint val="75000"/>
                  </a:schemeClr>
                </a:solidFill>
                <a:ea typeface="ＭＳ Ｐゴシック" charset="-128"/>
                <a:cs typeface="+mn-cs"/>
              </a:defRPr>
            </a:lvl1pPr>
          </a:lstStyle>
          <a:p>
            <a:pPr>
              <a:defRPr/>
            </a:pPr>
            <a:fld id="{0FE88751-7573-4D6C-A9E6-AAD6C733753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8258616"/>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 id="2147484068" r:id="rId13"/>
    <p:sldLayoutId id="2147484069" r:id="rId14"/>
  </p:sldLayoutIdLst>
  <p:timing>
    <p:tnLst>
      <p:par>
        <p:cTn id="1" dur="indefinite" restart="never" nodeType="tmRoot"/>
      </p:par>
    </p:tnLst>
  </p:timing>
  <p:txStyles>
    <p:titleStyle>
      <a:lvl1pPr algn="ctr" rtl="0" fontAlgn="base">
        <a:spcBef>
          <a:spcPct val="0"/>
        </a:spcBef>
        <a:spcAft>
          <a:spcPct val="0"/>
        </a:spcAft>
        <a:defRPr sz="3600" b="1" kern="1200">
          <a:solidFill>
            <a:srgbClr val="439D39"/>
          </a:solidFill>
          <a:latin typeface="Arial Black" panose="020B0A04020102020204" pitchFamily="34" charset="0"/>
          <a:ea typeface="+mj-ea"/>
          <a:cs typeface="+mj-cs"/>
        </a:defRPr>
      </a:lvl1pPr>
      <a:lvl2pPr algn="ctr" rtl="0" fontAlgn="base">
        <a:spcBef>
          <a:spcPct val="0"/>
        </a:spcBef>
        <a:spcAft>
          <a:spcPct val="0"/>
        </a:spcAft>
        <a:defRPr sz="3600" b="1">
          <a:solidFill>
            <a:srgbClr val="439D39"/>
          </a:solidFill>
          <a:latin typeface="Arial Black" pitchFamily="34" charset="0"/>
        </a:defRPr>
      </a:lvl2pPr>
      <a:lvl3pPr algn="ctr" rtl="0" fontAlgn="base">
        <a:spcBef>
          <a:spcPct val="0"/>
        </a:spcBef>
        <a:spcAft>
          <a:spcPct val="0"/>
        </a:spcAft>
        <a:defRPr sz="3600" b="1">
          <a:solidFill>
            <a:srgbClr val="439D39"/>
          </a:solidFill>
          <a:latin typeface="Arial Black" pitchFamily="34" charset="0"/>
        </a:defRPr>
      </a:lvl3pPr>
      <a:lvl4pPr algn="ctr" rtl="0" fontAlgn="base">
        <a:spcBef>
          <a:spcPct val="0"/>
        </a:spcBef>
        <a:spcAft>
          <a:spcPct val="0"/>
        </a:spcAft>
        <a:defRPr sz="3600" b="1">
          <a:solidFill>
            <a:srgbClr val="439D39"/>
          </a:solidFill>
          <a:latin typeface="Arial Black" pitchFamily="34" charset="0"/>
        </a:defRPr>
      </a:lvl4pPr>
      <a:lvl5pPr algn="ctr" rtl="0" fontAlgn="base">
        <a:spcBef>
          <a:spcPct val="0"/>
        </a:spcBef>
        <a:spcAft>
          <a:spcPct val="0"/>
        </a:spcAft>
        <a:defRPr sz="3600" b="1">
          <a:solidFill>
            <a:srgbClr val="439D39"/>
          </a:solidFill>
          <a:latin typeface="Arial Black" pitchFamily="34" charset="0"/>
        </a:defRPr>
      </a:lvl5pPr>
      <a:lvl6pPr marL="457200" algn="ctr" rtl="0" fontAlgn="base">
        <a:spcBef>
          <a:spcPct val="0"/>
        </a:spcBef>
        <a:spcAft>
          <a:spcPct val="0"/>
        </a:spcAft>
        <a:defRPr sz="3600" b="1">
          <a:solidFill>
            <a:srgbClr val="439D39"/>
          </a:solidFill>
          <a:latin typeface="Arial Black" pitchFamily="34" charset="0"/>
        </a:defRPr>
      </a:lvl6pPr>
      <a:lvl7pPr marL="914400" algn="ctr" rtl="0" fontAlgn="base">
        <a:spcBef>
          <a:spcPct val="0"/>
        </a:spcBef>
        <a:spcAft>
          <a:spcPct val="0"/>
        </a:spcAft>
        <a:defRPr sz="3600" b="1">
          <a:solidFill>
            <a:srgbClr val="439D39"/>
          </a:solidFill>
          <a:latin typeface="Arial Black" pitchFamily="34" charset="0"/>
        </a:defRPr>
      </a:lvl7pPr>
      <a:lvl8pPr marL="1371600" algn="ctr" rtl="0" fontAlgn="base">
        <a:spcBef>
          <a:spcPct val="0"/>
        </a:spcBef>
        <a:spcAft>
          <a:spcPct val="0"/>
        </a:spcAft>
        <a:defRPr sz="3600" b="1">
          <a:solidFill>
            <a:srgbClr val="439D39"/>
          </a:solidFill>
          <a:latin typeface="Arial Black" pitchFamily="34" charset="0"/>
        </a:defRPr>
      </a:lvl8pPr>
      <a:lvl9pPr marL="1828800" algn="ctr" rtl="0" fontAlgn="base">
        <a:spcBef>
          <a:spcPct val="0"/>
        </a:spcBef>
        <a:spcAft>
          <a:spcPct val="0"/>
        </a:spcAft>
        <a:defRPr sz="3600" b="1">
          <a:solidFill>
            <a:srgbClr val="439D39"/>
          </a:solidFill>
          <a:latin typeface="Arial Black" pitchFamily="34" charset="0"/>
        </a:defRPr>
      </a:lvl9pPr>
    </p:titleStyle>
    <p:bodyStyle>
      <a:lvl1pPr marL="342900" indent="-342900" algn="l" rtl="0" fontAlgn="base">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72"/>
            <a:ext cx="2133600" cy="365125"/>
          </a:xfrm>
          <a:prstGeom prst="rect">
            <a:avLst/>
          </a:prstGeom>
        </p:spPr>
        <p:txBody>
          <a:bodyPr vert="horz" lIns="91440" tIns="45720" rIns="91440" bIns="45720" rtlCol="0" anchor="ctr"/>
          <a:lstStyle>
            <a:lvl1pPr algn="r">
              <a:defRPr sz="1200" smtClean="0">
                <a:solidFill>
                  <a:schemeClr val="tx1">
                    <a:tint val="75000"/>
                  </a:schemeClr>
                </a:solidFill>
                <a:ea typeface="ＭＳ Ｐゴシック" charset="-128"/>
                <a:cs typeface="+mn-cs"/>
              </a:defRPr>
            </a:lvl1pPr>
          </a:lstStyle>
          <a:p>
            <a:pPr>
              <a:defRPr/>
            </a:pPr>
            <a:fld id="{0FE88751-7573-4D6C-A9E6-AAD6C733753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087816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Lst>
  <p:timing>
    <p:tnLst>
      <p:par>
        <p:cTn id="1" dur="indefinite" restart="never" nodeType="tmRoot"/>
      </p:par>
    </p:tnLst>
  </p:timing>
  <p:txStyles>
    <p:titleStyle>
      <a:lvl1pPr algn="ctr" rtl="0" fontAlgn="base">
        <a:spcBef>
          <a:spcPct val="0"/>
        </a:spcBef>
        <a:spcAft>
          <a:spcPct val="0"/>
        </a:spcAft>
        <a:defRPr sz="3600" b="1" kern="1200">
          <a:solidFill>
            <a:srgbClr val="439D39"/>
          </a:solidFill>
          <a:latin typeface="Arial Black" panose="020B0A04020102020204" pitchFamily="34" charset="0"/>
          <a:ea typeface="+mj-ea"/>
          <a:cs typeface="+mj-cs"/>
        </a:defRPr>
      </a:lvl1pPr>
      <a:lvl2pPr algn="ctr" rtl="0" fontAlgn="base">
        <a:spcBef>
          <a:spcPct val="0"/>
        </a:spcBef>
        <a:spcAft>
          <a:spcPct val="0"/>
        </a:spcAft>
        <a:defRPr sz="3600" b="1">
          <a:solidFill>
            <a:srgbClr val="439D39"/>
          </a:solidFill>
          <a:latin typeface="Arial Black" pitchFamily="34" charset="0"/>
        </a:defRPr>
      </a:lvl2pPr>
      <a:lvl3pPr algn="ctr" rtl="0" fontAlgn="base">
        <a:spcBef>
          <a:spcPct val="0"/>
        </a:spcBef>
        <a:spcAft>
          <a:spcPct val="0"/>
        </a:spcAft>
        <a:defRPr sz="3600" b="1">
          <a:solidFill>
            <a:srgbClr val="439D39"/>
          </a:solidFill>
          <a:latin typeface="Arial Black" pitchFamily="34" charset="0"/>
        </a:defRPr>
      </a:lvl3pPr>
      <a:lvl4pPr algn="ctr" rtl="0" fontAlgn="base">
        <a:spcBef>
          <a:spcPct val="0"/>
        </a:spcBef>
        <a:spcAft>
          <a:spcPct val="0"/>
        </a:spcAft>
        <a:defRPr sz="3600" b="1">
          <a:solidFill>
            <a:srgbClr val="439D39"/>
          </a:solidFill>
          <a:latin typeface="Arial Black" pitchFamily="34" charset="0"/>
        </a:defRPr>
      </a:lvl4pPr>
      <a:lvl5pPr algn="ctr" rtl="0" fontAlgn="base">
        <a:spcBef>
          <a:spcPct val="0"/>
        </a:spcBef>
        <a:spcAft>
          <a:spcPct val="0"/>
        </a:spcAft>
        <a:defRPr sz="3600" b="1">
          <a:solidFill>
            <a:srgbClr val="439D39"/>
          </a:solidFill>
          <a:latin typeface="Arial Black" pitchFamily="34" charset="0"/>
        </a:defRPr>
      </a:lvl5pPr>
      <a:lvl6pPr marL="457200" algn="ctr" rtl="0" fontAlgn="base">
        <a:spcBef>
          <a:spcPct val="0"/>
        </a:spcBef>
        <a:spcAft>
          <a:spcPct val="0"/>
        </a:spcAft>
        <a:defRPr sz="3600" b="1">
          <a:solidFill>
            <a:srgbClr val="439D39"/>
          </a:solidFill>
          <a:latin typeface="Arial Black" pitchFamily="34" charset="0"/>
        </a:defRPr>
      </a:lvl6pPr>
      <a:lvl7pPr marL="914400" algn="ctr" rtl="0" fontAlgn="base">
        <a:spcBef>
          <a:spcPct val="0"/>
        </a:spcBef>
        <a:spcAft>
          <a:spcPct val="0"/>
        </a:spcAft>
        <a:defRPr sz="3600" b="1">
          <a:solidFill>
            <a:srgbClr val="439D39"/>
          </a:solidFill>
          <a:latin typeface="Arial Black" pitchFamily="34" charset="0"/>
        </a:defRPr>
      </a:lvl7pPr>
      <a:lvl8pPr marL="1371600" algn="ctr" rtl="0" fontAlgn="base">
        <a:spcBef>
          <a:spcPct val="0"/>
        </a:spcBef>
        <a:spcAft>
          <a:spcPct val="0"/>
        </a:spcAft>
        <a:defRPr sz="3600" b="1">
          <a:solidFill>
            <a:srgbClr val="439D39"/>
          </a:solidFill>
          <a:latin typeface="Arial Black" pitchFamily="34" charset="0"/>
        </a:defRPr>
      </a:lvl8pPr>
      <a:lvl9pPr marL="1828800" algn="ctr" rtl="0" fontAlgn="base">
        <a:spcBef>
          <a:spcPct val="0"/>
        </a:spcBef>
        <a:spcAft>
          <a:spcPct val="0"/>
        </a:spcAft>
        <a:defRPr sz="3600" b="1">
          <a:solidFill>
            <a:srgbClr val="439D39"/>
          </a:solidFill>
          <a:latin typeface="Arial Black" pitchFamily="34" charset="0"/>
        </a:defRPr>
      </a:lvl9pPr>
    </p:titleStyle>
    <p:bodyStyle>
      <a:lvl1pPr marL="342900" indent="-342900" algn="l" rtl="0" fontAlgn="base">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72"/>
            <a:ext cx="2133600" cy="365125"/>
          </a:xfrm>
          <a:prstGeom prst="rect">
            <a:avLst/>
          </a:prstGeom>
        </p:spPr>
        <p:txBody>
          <a:bodyPr vert="horz" lIns="91440" tIns="45720" rIns="91440" bIns="45720" rtlCol="0" anchor="ctr"/>
          <a:lstStyle>
            <a:lvl1pPr algn="r">
              <a:defRPr sz="1200" smtClean="0">
                <a:solidFill>
                  <a:schemeClr val="tx1">
                    <a:tint val="75000"/>
                  </a:schemeClr>
                </a:solidFill>
                <a:ea typeface="ＭＳ Ｐゴシック" charset="-128"/>
                <a:cs typeface="+mn-cs"/>
              </a:defRPr>
            </a:lvl1pPr>
          </a:lstStyle>
          <a:p>
            <a:pPr>
              <a:defRPr/>
            </a:pPr>
            <a:fld id="{0FE88751-7573-4D6C-A9E6-AAD6C733753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82175849"/>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 id="2147484082" r:id="rId12"/>
    <p:sldLayoutId id="2147484083" r:id="rId13"/>
    <p:sldLayoutId id="2147484084" r:id="rId14"/>
  </p:sldLayoutIdLst>
  <p:timing>
    <p:tnLst>
      <p:par>
        <p:cTn id="1" dur="indefinite" restart="never" nodeType="tmRoot"/>
      </p:par>
    </p:tnLst>
  </p:timing>
  <p:txStyles>
    <p:titleStyle>
      <a:lvl1pPr algn="ctr" rtl="0" fontAlgn="base">
        <a:spcBef>
          <a:spcPct val="0"/>
        </a:spcBef>
        <a:spcAft>
          <a:spcPct val="0"/>
        </a:spcAft>
        <a:defRPr sz="3600" b="1" kern="1200">
          <a:solidFill>
            <a:srgbClr val="439D39"/>
          </a:solidFill>
          <a:latin typeface="Arial Black" panose="020B0A04020102020204" pitchFamily="34" charset="0"/>
          <a:ea typeface="+mj-ea"/>
          <a:cs typeface="+mj-cs"/>
        </a:defRPr>
      </a:lvl1pPr>
      <a:lvl2pPr algn="ctr" rtl="0" fontAlgn="base">
        <a:spcBef>
          <a:spcPct val="0"/>
        </a:spcBef>
        <a:spcAft>
          <a:spcPct val="0"/>
        </a:spcAft>
        <a:defRPr sz="3600" b="1">
          <a:solidFill>
            <a:srgbClr val="439D39"/>
          </a:solidFill>
          <a:latin typeface="Arial Black" pitchFamily="34" charset="0"/>
        </a:defRPr>
      </a:lvl2pPr>
      <a:lvl3pPr algn="ctr" rtl="0" fontAlgn="base">
        <a:spcBef>
          <a:spcPct val="0"/>
        </a:spcBef>
        <a:spcAft>
          <a:spcPct val="0"/>
        </a:spcAft>
        <a:defRPr sz="3600" b="1">
          <a:solidFill>
            <a:srgbClr val="439D39"/>
          </a:solidFill>
          <a:latin typeface="Arial Black" pitchFamily="34" charset="0"/>
        </a:defRPr>
      </a:lvl3pPr>
      <a:lvl4pPr algn="ctr" rtl="0" fontAlgn="base">
        <a:spcBef>
          <a:spcPct val="0"/>
        </a:spcBef>
        <a:spcAft>
          <a:spcPct val="0"/>
        </a:spcAft>
        <a:defRPr sz="3600" b="1">
          <a:solidFill>
            <a:srgbClr val="439D39"/>
          </a:solidFill>
          <a:latin typeface="Arial Black" pitchFamily="34" charset="0"/>
        </a:defRPr>
      </a:lvl4pPr>
      <a:lvl5pPr algn="ctr" rtl="0" fontAlgn="base">
        <a:spcBef>
          <a:spcPct val="0"/>
        </a:spcBef>
        <a:spcAft>
          <a:spcPct val="0"/>
        </a:spcAft>
        <a:defRPr sz="3600" b="1">
          <a:solidFill>
            <a:srgbClr val="439D39"/>
          </a:solidFill>
          <a:latin typeface="Arial Black" pitchFamily="34" charset="0"/>
        </a:defRPr>
      </a:lvl5pPr>
      <a:lvl6pPr marL="457200" algn="ctr" rtl="0" fontAlgn="base">
        <a:spcBef>
          <a:spcPct val="0"/>
        </a:spcBef>
        <a:spcAft>
          <a:spcPct val="0"/>
        </a:spcAft>
        <a:defRPr sz="3600" b="1">
          <a:solidFill>
            <a:srgbClr val="439D39"/>
          </a:solidFill>
          <a:latin typeface="Arial Black" pitchFamily="34" charset="0"/>
        </a:defRPr>
      </a:lvl6pPr>
      <a:lvl7pPr marL="914400" algn="ctr" rtl="0" fontAlgn="base">
        <a:spcBef>
          <a:spcPct val="0"/>
        </a:spcBef>
        <a:spcAft>
          <a:spcPct val="0"/>
        </a:spcAft>
        <a:defRPr sz="3600" b="1">
          <a:solidFill>
            <a:srgbClr val="439D39"/>
          </a:solidFill>
          <a:latin typeface="Arial Black" pitchFamily="34" charset="0"/>
        </a:defRPr>
      </a:lvl7pPr>
      <a:lvl8pPr marL="1371600" algn="ctr" rtl="0" fontAlgn="base">
        <a:spcBef>
          <a:spcPct val="0"/>
        </a:spcBef>
        <a:spcAft>
          <a:spcPct val="0"/>
        </a:spcAft>
        <a:defRPr sz="3600" b="1">
          <a:solidFill>
            <a:srgbClr val="439D39"/>
          </a:solidFill>
          <a:latin typeface="Arial Black" pitchFamily="34" charset="0"/>
        </a:defRPr>
      </a:lvl8pPr>
      <a:lvl9pPr marL="1828800" algn="ctr" rtl="0" fontAlgn="base">
        <a:spcBef>
          <a:spcPct val="0"/>
        </a:spcBef>
        <a:spcAft>
          <a:spcPct val="0"/>
        </a:spcAft>
        <a:defRPr sz="3600" b="1">
          <a:solidFill>
            <a:srgbClr val="439D39"/>
          </a:solidFill>
          <a:latin typeface="Arial Black" pitchFamily="34" charset="0"/>
        </a:defRPr>
      </a:lvl9pPr>
    </p:titleStyle>
    <p:bodyStyle>
      <a:lvl1pPr marL="342900" indent="-342900" algn="l" rtl="0" fontAlgn="base">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72"/>
            <a:ext cx="2133600" cy="365125"/>
          </a:xfrm>
          <a:prstGeom prst="rect">
            <a:avLst/>
          </a:prstGeom>
        </p:spPr>
        <p:txBody>
          <a:bodyPr vert="horz" lIns="91440" tIns="45720" rIns="91440" bIns="45720" rtlCol="0" anchor="ctr"/>
          <a:lstStyle>
            <a:lvl1pPr algn="r">
              <a:defRPr sz="1200" smtClean="0">
                <a:solidFill>
                  <a:schemeClr val="tx1">
                    <a:tint val="75000"/>
                  </a:schemeClr>
                </a:solidFill>
                <a:ea typeface="ＭＳ Ｐゴシック" charset="-128"/>
                <a:cs typeface="+mn-cs"/>
              </a:defRPr>
            </a:lvl1pPr>
          </a:lstStyle>
          <a:p>
            <a:pPr>
              <a:defRPr/>
            </a:pPr>
            <a:fld id="{0FE88751-7573-4D6C-A9E6-AAD6C733753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20167608"/>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 id="2147484097" r:id="rId12"/>
    <p:sldLayoutId id="2147484098" r:id="rId13"/>
    <p:sldLayoutId id="2147484099" r:id="rId14"/>
  </p:sldLayoutIdLst>
  <p:timing>
    <p:tnLst>
      <p:par>
        <p:cTn id="1" dur="indefinite" restart="never" nodeType="tmRoot"/>
      </p:par>
    </p:tnLst>
  </p:timing>
  <p:txStyles>
    <p:titleStyle>
      <a:lvl1pPr algn="ctr" rtl="0" fontAlgn="base">
        <a:spcBef>
          <a:spcPct val="0"/>
        </a:spcBef>
        <a:spcAft>
          <a:spcPct val="0"/>
        </a:spcAft>
        <a:defRPr sz="3600" b="1" kern="1200">
          <a:solidFill>
            <a:srgbClr val="439D39"/>
          </a:solidFill>
          <a:latin typeface="Arial Black" panose="020B0A04020102020204" pitchFamily="34" charset="0"/>
          <a:ea typeface="+mj-ea"/>
          <a:cs typeface="+mj-cs"/>
        </a:defRPr>
      </a:lvl1pPr>
      <a:lvl2pPr algn="ctr" rtl="0" fontAlgn="base">
        <a:spcBef>
          <a:spcPct val="0"/>
        </a:spcBef>
        <a:spcAft>
          <a:spcPct val="0"/>
        </a:spcAft>
        <a:defRPr sz="3600" b="1">
          <a:solidFill>
            <a:srgbClr val="439D39"/>
          </a:solidFill>
          <a:latin typeface="Arial Black" pitchFamily="34" charset="0"/>
        </a:defRPr>
      </a:lvl2pPr>
      <a:lvl3pPr algn="ctr" rtl="0" fontAlgn="base">
        <a:spcBef>
          <a:spcPct val="0"/>
        </a:spcBef>
        <a:spcAft>
          <a:spcPct val="0"/>
        </a:spcAft>
        <a:defRPr sz="3600" b="1">
          <a:solidFill>
            <a:srgbClr val="439D39"/>
          </a:solidFill>
          <a:latin typeface="Arial Black" pitchFamily="34" charset="0"/>
        </a:defRPr>
      </a:lvl3pPr>
      <a:lvl4pPr algn="ctr" rtl="0" fontAlgn="base">
        <a:spcBef>
          <a:spcPct val="0"/>
        </a:spcBef>
        <a:spcAft>
          <a:spcPct val="0"/>
        </a:spcAft>
        <a:defRPr sz="3600" b="1">
          <a:solidFill>
            <a:srgbClr val="439D39"/>
          </a:solidFill>
          <a:latin typeface="Arial Black" pitchFamily="34" charset="0"/>
        </a:defRPr>
      </a:lvl4pPr>
      <a:lvl5pPr algn="ctr" rtl="0" fontAlgn="base">
        <a:spcBef>
          <a:spcPct val="0"/>
        </a:spcBef>
        <a:spcAft>
          <a:spcPct val="0"/>
        </a:spcAft>
        <a:defRPr sz="3600" b="1">
          <a:solidFill>
            <a:srgbClr val="439D39"/>
          </a:solidFill>
          <a:latin typeface="Arial Black" pitchFamily="34" charset="0"/>
        </a:defRPr>
      </a:lvl5pPr>
      <a:lvl6pPr marL="457200" algn="ctr" rtl="0" fontAlgn="base">
        <a:spcBef>
          <a:spcPct val="0"/>
        </a:spcBef>
        <a:spcAft>
          <a:spcPct val="0"/>
        </a:spcAft>
        <a:defRPr sz="3600" b="1">
          <a:solidFill>
            <a:srgbClr val="439D39"/>
          </a:solidFill>
          <a:latin typeface="Arial Black" pitchFamily="34" charset="0"/>
        </a:defRPr>
      </a:lvl6pPr>
      <a:lvl7pPr marL="914400" algn="ctr" rtl="0" fontAlgn="base">
        <a:spcBef>
          <a:spcPct val="0"/>
        </a:spcBef>
        <a:spcAft>
          <a:spcPct val="0"/>
        </a:spcAft>
        <a:defRPr sz="3600" b="1">
          <a:solidFill>
            <a:srgbClr val="439D39"/>
          </a:solidFill>
          <a:latin typeface="Arial Black" pitchFamily="34" charset="0"/>
        </a:defRPr>
      </a:lvl7pPr>
      <a:lvl8pPr marL="1371600" algn="ctr" rtl="0" fontAlgn="base">
        <a:spcBef>
          <a:spcPct val="0"/>
        </a:spcBef>
        <a:spcAft>
          <a:spcPct val="0"/>
        </a:spcAft>
        <a:defRPr sz="3600" b="1">
          <a:solidFill>
            <a:srgbClr val="439D39"/>
          </a:solidFill>
          <a:latin typeface="Arial Black" pitchFamily="34" charset="0"/>
        </a:defRPr>
      </a:lvl8pPr>
      <a:lvl9pPr marL="1828800" algn="ctr" rtl="0" fontAlgn="base">
        <a:spcBef>
          <a:spcPct val="0"/>
        </a:spcBef>
        <a:spcAft>
          <a:spcPct val="0"/>
        </a:spcAft>
        <a:defRPr sz="3600" b="1">
          <a:solidFill>
            <a:srgbClr val="439D39"/>
          </a:solidFill>
          <a:latin typeface="Arial Black" pitchFamily="34" charset="0"/>
        </a:defRPr>
      </a:lvl9pPr>
    </p:titleStyle>
    <p:bodyStyle>
      <a:lvl1pPr marL="342900" indent="-342900" algn="l" rtl="0" fontAlgn="base">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72"/>
            <a:ext cx="2133600" cy="365125"/>
          </a:xfrm>
          <a:prstGeom prst="rect">
            <a:avLst/>
          </a:prstGeom>
        </p:spPr>
        <p:txBody>
          <a:bodyPr vert="horz" lIns="91440" tIns="45720" rIns="91440" bIns="45720" rtlCol="0" anchor="ctr"/>
          <a:lstStyle>
            <a:lvl1pPr algn="r">
              <a:defRPr sz="1200" smtClean="0">
                <a:solidFill>
                  <a:schemeClr val="tx1">
                    <a:tint val="75000"/>
                  </a:schemeClr>
                </a:solidFill>
                <a:ea typeface="ＭＳ Ｐゴシック" charset="-128"/>
                <a:cs typeface="+mn-cs"/>
              </a:defRPr>
            </a:lvl1pPr>
          </a:lstStyle>
          <a:p>
            <a:pPr>
              <a:defRPr/>
            </a:pPr>
            <a:fld id="{0FE88751-7573-4D6C-A9E6-AAD6C733753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1230276"/>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 id="2147484114" r:id="rId14"/>
  </p:sldLayoutIdLst>
  <p:timing>
    <p:tnLst>
      <p:par>
        <p:cTn id="1" dur="indefinite" restart="never" nodeType="tmRoot"/>
      </p:par>
    </p:tnLst>
  </p:timing>
  <p:txStyles>
    <p:titleStyle>
      <a:lvl1pPr algn="ctr" rtl="0" fontAlgn="base">
        <a:spcBef>
          <a:spcPct val="0"/>
        </a:spcBef>
        <a:spcAft>
          <a:spcPct val="0"/>
        </a:spcAft>
        <a:defRPr sz="3600" b="1" kern="1200">
          <a:solidFill>
            <a:srgbClr val="439D39"/>
          </a:solidFill>
          <a:latin typeface="Arial Black" panose="020B0A04020102020204" pitchFamily="34" charset="0"/>
          <a:ea typeface="+mj-ea"/>
          <a:cs typeface="+mj-cs"/>
        </a:defRPr>
      </a:lvl1pPr>
      <a:lvl2pPr algn="ctr" rtl="0" fontAlgn="base">
        <a:spcBef>
          <a:spcPct val="0"/>
        </a:spcBef>
        <a:spcAft>
          <a:spcPct val="0"/>
        </a:spcAft>
        <a:defRPr sz="3600" b="1">
          <a:solidFill>
            <a:srgbClr val="439D39"/>
          </a:solidFill>
          <a:latin typeface="Arial Black" pitchFamily="34" charset="0"/>
        </a:defRPr>
      </a:lvl2pPr>
      <a:lvl3pPr algn="ctr" rtl="0" fontAlgn="base">
        <a:spcBef>
          <a:spcPct val="0"/>
        </a:spcBef>
        <a:spcAft>
          <a:spcPct val="0"/>
        </a:spcAft>
        <a:defRPr sz="3600" b="1">
          <a:solidFill>
            <a:srgbClr val="439D39"/>
          </a:solidFill>
          <a:latin typeface="Arial Black" pitchFamily="34" charset="0"/>
        </a:defRPr>
      </a:lvl3pPr>
      <a:lvl4pPr algn="ctr" rtl="0" fontAlgn="base">
        <a:spcBef>
          <a:spcPct val="0"/>
        </a:spcBef>
        <a:spcAft>
          <a:spcPct val="0"/>
        </a:spcAft>
        <a:defRPr sz="3600" b="1">
          <a:solidFill>
            <a:srgbClr val="439D39"/>
          </a:solidFill>
          <a:latin typeface="Arial Black" pitchFamily="34" charset="0"/>
        </a:defRPr>
      </a:lvl4pPr>
      <a:lvl5pPr algn="ctr" rtl="0" fontAlgn="base">
        <a:spcBef>
          <a:spcPct val="0"/>
        </a:spcBef>
        <a:spcAft>
          <a:spcPct val="0"/>
        </a:spcAft>
        <a:defRPr sz="3600" b="1">
          <a:solidFill>
            <a:srgbClr val="439D39"/>
          </a:solidFill>
          <a:latin typeface="Arial Black" pitchFamily="34" charset="0"/>
        </a:defRPr>
      </a:lvl5pPr>
      <a:lvl6pPr marL="457200" algn="ctr" rtl="0" fontAlgn="base">
        <a:spcBef>
          <a:spcPct val="0"/>
        </a:spcBef>
        <a:spcAft>
          <a:spcPct val="0"/>
        </a:spcAft>
        <a:defRPr sz="3600" b="1">
          <a:solidFill>
            <a:srgbClr val="439D39"/>
          </a:solidFill>
          <a:latin typeface="Arial Black" pitchFamily="34" charset="0"/>
        </a:defRPr>
      </a:lvl6pPr>
      <a:lvl7pPr marL="914400" algn="ctr" rtl="0" fontAlgn="base">
        <a:spcBef>
          <a:spcPct val="0"/>
        </a:spcBef>
        <a:spcAft>
          <a:spcPct val="0"/>
        </a:spcAft>
        <a:defRPr sz="3600" b="1">
          <a:solidFill>
            <a:srgbClr val="439D39"/>
          </a:solidFill>
          <a:latin typeface="Arial Black" pitchFamily="34" charset="0"/>
        </a:defRPr>
      </a:lvl7pPr>
      <a:lvl8pPr marL="1371600" algn="ctr" rtl="0" fontAlgn="base">
        <a:spcBef>
          <a:spcPct val="0"/>
        </a:spcBef>
        <a:spcAft>
          <a:spcPct val="0"/>
        </a:spcAft>
        <a:defRPr sz="3600" b="1">
          <a:solidFill>
            <a:srgbClr val="439D39"/>
          </a:solidFill>
          <a:latin typeface="Arial Black" pitchFamily="34" charset="0"/>
        </a:defRPr>
      </a:lvl8pPr>
      <a:lvl9pPr marL="1828800" algn="ctr" rtl="0" fontAlgn="base">
        <a:spcBef>
          <a:spcPct val="0"/>
        </a:spcBef>
        <a:spcAft>
          <a:spcPct val="0"/>
        </a:spcAft>
        <a:defRPr sz="3600" b="1">
          <a:solidFill>
            <a:srgbClr val="439D39"/>
          </a:solidFill>
          <a:latin typeface="Arial Black" pitchFamily="34" charset="0"/>
        </a:defRPr>
      </a:lvl9pPr>
    </p:titleStyle>
    <p:bodyStyle>
      <a:lvl1pPr marL="342900" indent="-342900" algn="l" rtl="0" fontAlgn="base">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72"/>
            <a:ext cx="2133600" cy="365125"/>
          </a:xfrm>
          <a:prstGeom prst="rect">
            <a:avLst/>
          </a:prstGeom>
        </p:spPr>
        <p:txBody>
          <a:bodyPr vert="horz" lIns="91440" tIns="45720" rIns="91440" bIns="45720" rtlCol="0" anchor="ctr"/>
          <a:lstStyle>
            <a:lvl1pPr algn="r">
              <a:defRPr sz="1200" smtClean="0">
                <a:solidFill>
                  <a:schemeClr val="tx1">
                    <a:tint val="75000"/>
                  </a:schemeClr>
                </a:solidFill>
                <a:ea typeface="ＭＳ Ｐゴシック" charset="-128"/>
                <a:cs typeface="+mn-cs"/>
              </a:defRPr>
            </a:lvl1pPr>
          </a:lstStyle>
          <a:p>
            <a:pPr>
              <a:defRPr/>
            </a:pPr>
            <a:fld id="{0FE88751-7573-4D6C-A9E6-AAD6C733753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26842751"/>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Lst>
  <p:timing>
    <p:tnLst>
      <p:par>
        <p:cTn id="1" dur="indefinite" restart="never" nodeType="tmRoot"/>
      </p:par>
    </p:tnLst>
  </p:timing>
  <p:txStyles>
    <p:titleStyle>
      <a:lvl1pPr algn="ctr" rtl="0" fontAlgn="base">
        <a:spcBef>
          <a:spcPct val="0"/>
        </a:spcBef>
        <a:spcAft>
          <a:spcPct val="0"/>
        </a:spcAft>
        <a:defRPr sz="3600" b="1" kern="1200">
          <a:solidFill>
            <a:srgbClr val="439D39"/>
          </a:solidFill>
          <a:latin typeface="Arial Black" panose="020B0A04020102020204" pitchFamily="34" charset="0"/>
          <a:ea typeface="+mj-ea"/>
          <a:cs typeface="+mj-cs"/>
        </a:defRPr>
      </a:lvl1pPr>
      <a:lvl2pPr algn="ctr" rtl="0" fontAlgn="base">
        <a:spcBef>
          <a:spcPct val="0"/>
        </a:spcBef>
        <a:spcAft>
          <a:spcPct val="0"/>
        </a:spcAft>
        <a:defRPr sz="3600" b="1">
          <a:solidFill>
            <a:srgbClr val="439D39"/>
          </a:solidFill>
          <a:latin typeface="Arial Black" pitchFamily="34" charset="0"/>
        </a:defRPr>
      </a:lvl2pPr>
      <a:lvl3pPr algn="ctr" rtl="0" fontAlgn="base">
        <a:spcBef>
          <a:spcPct val="0"/>
        </a:spcBef>
        <a:spcAft>
          <a:spcPct val="0"/>
        </a:spcAft>
        <a:defRPr sz="3600" b="1">
          <a:solidFill>
            <a:srgbClr val="439D39"/>
          </a:solidFill>
          <a:latin typeface="Arial Black" pitchFamily="34" charset="0"/>
        </a:defRPr>
      </a:lvl3pPr>
      <a:lvl4pPr algn="ctr" rtl="0" fontAlgn="base">
        <a:spcBef>
          <a:spcPct val="0"/>
        </a:spcBef>
        <a:spcAft>
          <a:spcPct val="0"/>
        </a:spcAft>
        <a:defRPr sz="3600" b="1">
          <a:solidFill>
            <a:srgbClr val="439D39"/>
          </a:solidFill>
          <a:latin typeface="Arial Black" pitchFamily="34" charset="0"/>
        </a:defRPr>
      </a:lvl4pPr>
      <a:lvl5pPr algn="ctr" rtl="0" fontAlgn="base">
        <a:spcBef>
          <a:spcPct val="0"/>
        </a:spcBef>
        <a:spcAft>
          <a:spcPct val="0"/>
        </a:spcAft>
        <a:defRPr sz="3600" b="1">
          <a:solidFill>
            <a:srgbClr val="439D39"/>
          </a:solidFill>
          <a:latin typeface="Arial Black" pitchFamily="34" charset="0"/>
        </a:defRPr>
      </a:lvl5pPr>
      <a:lvl6pPr marL="457200" algn="ctr" rtl="0" fontAlgn="base">
        <a:spcBef>
          <a:spcPct val="0"/>
        </a:spcBef>
        <a:spcAft>
          <a:spcPct val="0"/>
        </a:spcAft>
        <a:defRPr sz="3600" b="1">
          <a:solidFill>
            <a:srgbClr val="439D39"/>
          </a:solidFill>
          <a:latin typeface="Arial Black" pitchFamily="34" charset="0"/>
        </a:defRPr>
      </a:lvl6pPr>
      <a:lvl7pPr marL="914400" algn="ctr" rtl="0" fontAlgn="base">
        <a:spcBef>
          <a:spcPct val="0"/>
        </a:spcBef>
        <a:spcAft>
          <a:spcPct val="0"/>
        </a:spcAft>
        <a:defRPr sz="3600" b="1">
          <a:solidFill>
            <a:srgbClr val="439D39"/>
          </a:solidFill>
          <a:latin typeface="Arial Black" pitchFamily="34" charset="0"/>
        </a:defRPr>
      </a:lvl7pPr>
      <a:lvl8pPr marL="1371600" algn="ctr" rtl="0" fontAlgn="base">
        <a:spcBef>
          <a:spcPct val="0"/>
        </a:spcBef>
        <a:spcAft>
          <a:spcPct val="0"/>
        </a:spcAft>
        <a:defRPr sz="3600" b="1">
          <a:solidFill>
            <a:srgbClr val="439D39"/>
          </a:solidFill>
          <a:latin typeface="Arial Black" pitchFamily="34" charset="0"/>
        </a:defRPr>
      </a:lvl8pPr>
      <a:lvl9pPr marL="1828800" algn="ctr" rtl="0" fontAlgn="base">
        <a:spcBef>
          <a:spcPct val="0"/>
        </a:spcBef>
        <a:spcAft>
          <a:spcPct val="0"/>
        </a:spcAft>
        <a:defRPr sz="3600" b="1">
          <a:solidFill>
            <a:srgbClr val="439D39"/>
          </a:solidFill>
          <a:latin typeface="Arial Black" pitchFamily="34" charset="0"/>
        </a:defRPr>
      </a:lvl9pPr>
    </p:titleStyle>
    <p:bodyStyle>
      <a:lvl1pPr marL="342900" indent="-342900" algn="l" rtl="0" fontAlgn="base">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42FE87F0-1DEE-412F-AF92-FA7C056A7499}" type="slidenum">
              <a:rPr lang="en-US" smtClean="0">
                <a:solidFill>
                  <a:prstClr val="black">
                    <a:tint val="75000"/>
                  </a:prstClr>
                </a:solidFill>
                <a:latin typeface="Calibri"/>
                <a:ea typeface="+mn-ea"/>
              </a:rPr>
              <a:pPr defTabSz="914400"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1628418322"/>
      </p:ext>
    </p:extLst>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 id="2147484142" r:id="rId12"/>
    <p:sldLayoutId id="2147484143" r:id="rId13"/>
    <p:sldLayoutId id="2147484144" r:id="rId14"/>
    <p:sldLayoutId id="2147484145" r:id="rId15"/>
  </p:sldLayoutIdLst>
  <p:timing>
    <p:tnLst>
      <p:par>
        <p:cTn id="1" dur="indefinite" restart="never" nodeType="tmRoot"/>
      </p:par>
    </p:tnLst>
  </p:timing>
  <p:txStyles>
    <p:titleStyle>
      <a:lvl1pPr algn="ctr" defTabSz="914400" rtl="0" eaLnBrk="1" latinLnBrk="0" hangingPunct="1">
        <a:spcBef>
          <a:spcPct val="0"/>
        </a:spcBef>
        <a:buNone/>
        <a:defRPr sz="3600" b="1" kern="1200">
          <a:solidFill>
            <a:srgbClr val="439D39"/>
          </a:solidFill>
          <a:latin typeface="Arial Black" panose="020B0A04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42FE87F0-1DEE-412F-AF92-FA7C056A7499}" type="slidenum">
              <a:rPr lang="en-US" smtClean="0">
                <a:solidFill>
                  <a:prstClr val="black">
                    <a:tint val="75000"/>
                  </a:prstClr>
                </a:solidFill>
                <a:latin typeface="Calibri"/>
                <a:ea typeface="+mn-ea"/>
              </a:rPr>
              <a:pPr defTabSz="914400"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2514707055"/>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 id="2147484158" r:id="rId12"/>
    <p:sldLayoutId id="2147484159" r:id="rId13"/>
    <p:sldLayoutId id="2147484160" r:id="rId14"/>
    <p:sldLayoutId id="2147484161" r:id="rId15"/>
  </p:sldLayoutIdLst>
  <p:timing>
    <p:tnLst>
      <p:par>
        <p:cTn id="1" dur="indefinite" restart="never" nodeType="tmRoot"/>
      </p:par>
    </p:tnLst>
  </p:timing>
  <p:txStyles>
    <p:titleStyle>
      <a:lvl1pPr algn="ctr" defTabSz="914400" rtl="0" eaLnBrk="1" latinLnBrk="0" hangingPunct="1">
        <a:spcBef>
          <a:spcPct val="0"/>
        </a:spcBef>
        <a:buNone/>
        <a:defRPr sz="3600" b="1" kern="1200">
          <a:solidFill>
            <a:srgbClr val="439D39"/>
          </a:solidFill>
          <a:latin typeface="Arial Black" panose="020B0A04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42FE87F0-1DEE-412F-AF92-FA7C056A7499}" type="slidenum">
              <a:rPr lang="en-US" smtClean="0">
                <a:solidFill>
                  <a:prstClr val="black">
                    <a:tint val="75000"/>
                  </a:prstClr>
                </a:solidFill>
                <a:latin typeface="Calibri"/>
                <a:ea typeface="+mn-ea"/>
              </a:rPr>
              <a:pPr defTabSz="914400"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3736834605"/>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 id="2147484174" r:id="rId12"/>
    <p:sldLayoutId id="2147484175" r:id="rId13"/>
    <p:sldLayoutId id="2147484176" r:id="rId14"/>
    <p:sldLayoutId id="2147484177" r:id="rId15"/>
  </p:sldLayoutIdLst>
  <p:timing>
    <p:tnLst>
      <p:par>
        <p:cTn id="1" dur="indefinite" restart="never" nodeType="tmRoot"/>
      </p:par>
    </p:tnLst>
  </p:timing>
  <p:txStyles>
    <p:titleStyle>
      <a:lvl1pPr algn="ctr" defTabSz="914400" rtl="0" eaLnBrk="1" latinLnBrk="0" hangingPunct="1">
        <a:spcBef>
          <a:spcPct val="0"/>
        </a:spcBef>
        <a:buNone/>
        <a:defRPr sz="3600" b="1" kern="1200">
          <a:solidFill>
            <a:srgbClr val="439D39"/>
          </a:solidFill>
          <a:latin typeface="Arial Black" panose="020B0A04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42FE87F0-1DEE-412F-AF92-FA7C056A7499}" type="slidenum">
              <a:rPr lang="en-US" smtClean="0">
                <a:solidFill>
                  <a:prstClr val="black">
                    <a:tint val="75000"/>
                  </a:prstClr>
                </a:solidFill>
                <a:latin typeface="Calibri"/>
                <a:ea typeface="+mn-ea"/>
              </a:rPr>
              <a:pPr defTabSz="914400"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1221968516"/>
      </p:ext>
    </p:extLst>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 id="2147484190" r:id="rId12"/>
    <p:sldLayoutId id="2147484191" r:id="rId13"/>
    <p:sldLayoutId id="2147484192" r:id="rId14"/>
    <p:sldLayoutId id="2147484193" r:id="rId15"/>
  </p:sldLayoutIdLst>
  <p:timing>
    <p:tnLst>
      <p:par>
        <p:cTn id="1" dur="indefinite" restart="never" nodeType="tmRoot"/>
      </p:par>
    </p:tnLst>
  </p:timing>
  <p:txStyles>
    <p:titleStyle>
      <a:lvl1pPr algn="ctr" defTabSz="914400" rtl="0" eaLnBrk="1" latinLnBrk="0" hangingPunct="1">
        <a:spcBef>
          <a:spcPct val="0"/>
        </a:spcBef>
        <a:buNone/>
        <a:defRPr sz="3600" b="1" kern="1200">
          <a:solidFill>
            <a:srgbClr val="439D39"/>
          </a:solidFill>
          <a:latin typeface="Arial Black" panose="020B0A04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42FE87F0-1DEE-412F-AF92-FA7C056A7499}" type="slidenum">
              <a:rPr lang="en-US" smtClean="0">
                <a:solidFill>
                  <a:prstClr val="black">
                    <a:tint val="75000"/>
                  </a:prstClr>
                </a:solidFill>
                <a:latin typeface="Calibri"/>
                <a:ea typeface="+mn-ea"/>
              </a:rPr>
              <a:pPr defTabSz="914400"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2537402138"/>
      </p:ext>
    </p:extLst>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 id="2147484206" r:id="rId12"/>
    <p:sldLayoutId id="2147484207" r:id="rId13"/>
    <p:sldLayoutId id="2147484208" r:id="rId14"/>
    <p:sldLayoutId id="2147484209" r:id="rId15"/>
  </p:sldLayoutIdLst>
  <p:timing>
    <p:tnLst>
      <p:par>
        <p:cTn id="1" dur="indefinite" restart="never" nodeType="tmRoot"/>
      </p:par>
    </p:tnLst>
  </p:timing>
  <p:txStyles>
    <p:titleStyle>
      <a:lvl1pPr algn="ctr" defTabSz="914400" rtl="0" eaLnBrk="1" latinLnBrk="0" hangingPunct="1">
        <a:spcBef>
          <a:spcPct val="0"/>
        </a:spcBef>
        <a:buNone/>
        <a:defRPr sz="3600" b="1" kern="1200">
          <a:solidFill>
            <a:srgbClr val="439D39"/>
          </a:solidFill>
          <a:latin typeface="Arial Black" panose="020B0A04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42FE87F0-1DEE-412F-AF92-FA7C056A7499}" type="slidenum">
              <a:rPr lang="en-US" smtClean="0">
                <a:solidFill>
                  <a:prstClr val="black">
                    <a:tint val="75000"/>
                  </a:prstClr>
                </a:solidFill>
                <a:latin typeface="Calibri"/>
                <a:ea typeface="+mn-ea"/>
              </a:rPr>
              <a:pPr defTabSz="914400"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21816834"/>
      </p:ext>
    </p:extLst>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 id="2147484222" r:id="rId12"/>
    <p:sldLayoutId id="2147484223" r:id="rId13"/>
    <p:sldLayoutId id="2147484224" r:id="rId14"/>
    <p:sldLayoutId id="2147484225" r:id="rId15"/>
  </p:sldLayoutIdLst>
  <p:timing>
    <p:tnLst>
      <p:par>
        <p:cTn id="1" dur="indefinite" restart="never" nodeType="tmRoot"/>
      </p:par>
    </p:tnLst>
  </p:timing>
  <p:txStyles>
    <p:titleStyle>
      <a:lvl1pPr algn="ctr" defTabSz="914400" rtl="0" eaLnBrk="1" latinLnBrk="0" hangingPunct="1">
        <a:spcBef>
          <a:spcPct val="0"/>
        </a:spcBef>
        <a:buNone/>
        <a:defRPr sz="3600" b="1" kern="1200">
          <a:solidFill>
            <a:srgbClr val="439D39"/>
          </a:solidFill>
          <a:latin typeface="Arial Black" panose="020B0A04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72"/>
            <a:ext cx="2133600" cy="365125"/>
          </a:xfrm>
          <a:prstGeom prst="rect">
            <a:avLst/>
          </a:prstGeom>
        </p:spPr>
        <p:txBody>
          <a:bodyPr vert="horz" lIns="91440" tIns="45720" rIns="91440" bIns="45720" rtlCol="0" anchor="ctr"/>
          <a:lstStyle>
            <a:lvl1pPr algn="r">
              <a:defRPr sz="1200" smtClean="0">
                <a:solidFill>
                  <a:schemeClr val="tx1">
                    <a:tint val="75000"/>
                  </a:schemeClr>
                </a:solidFill>
                <a:ea typeface="ＭＳ Ｐゴシック" charset="-128"/>
                <a:cs typeface="+mn-cs"/>
              </a:defRPr>
            </a:lvl1pPr>
          </a:lstStyle>
          <a:p>
            <a:pPr>
              <a:defRPr/>
            </a:pPr>
            <a:fld id="{0FE88751-7573-4D6C-A9E6-AAD6C733753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3562882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Lst>
  <p:timing>
    <p:tnLst>
      <p:par>
        <p:cTn id="1" dur="indefinite" restart="never" nodeType="tmRoot"/>
      </p:par>
    </p:tnLst>
  </p:timing>
  <p:txStyles>
    <p:titleStyle>
      <a:lvl1pPr algn="ctr" rtl="0" fontAlgn="base">
        <a:spcBef>
          <a:spcPct val="0"/>
        </a:spcBef>
        <a:spcAft>
          <a:spcPct val="0"/>
        </a:spcAft>
        <a:defRPr sz="3600" b="1" kern="1200">
          <a:solidFill>
            <a:srgbClr val="439D39"/>
          </a:solidFill>
          <a:latin typeface="Arial Black" panose="020B0A04020102020204" pitchFamily="34" charset="0"/>
          <a:ea typeface="+mj-ea"/>
          <a:cs typeface="+mj-cs"/>
        </a:defRPr>
      </a:lvl1pPr>
      <a:lvl2pPr algn="ctr" rtl="0" fontAlgn="base">
        <a:spcBef>
          <a:spcPct val="0"/>
        </a:spcBef>
        <a:spcAft>
          <a:spcPct val="0"/>
        </a:spcAft>
        <a:defRPr sz="3600" b="1">
          <a:solidFill>
            <a:srgbClr val="439D39"/>
          </a:solidFill>
          <a:latin typeface="Arial Black" pitchFamily="34" charset="0"/>
        </a:defRPr>
      </a:lvl2pPr>
      <a:lvl3pPr algn="ctr" rtl="0" fontAlgn="base">
        <a:spcBef>
          <a:spcPct val="0"/>
        </a:spcBef>
        <a:spcAft>
          <a:spcPct val="0"/>
        </a:spcAft>
        <a:defRPr sz="3600" b="1">
          <a:solidFill>
            <a:srgbClr val="439D39"/>
          </a:solidFill>
          <a:latin typeface="Arial Black" pitchFamily="34" charset="0"/>
        </a:defRPr>
      </a:lvl3pPr>
      <a:lvl4pPr algn="ctr" rtl="0" fontAlgn="base">
        <a:spcBef>
          <a:spcPct val="0"/>
        </a:spcBef>
        <a:spcAft>
          <a:spcPct val="0"/>
        </a:spcAft>
        <a:defRPr sz="3600" b="1">
          <a:solidFill>
            <a:srgbClr val="439D39"/>
          </a:solidFill>
          <a:latin typeface="Arial Black" pitchFamily="34" charset="0"/>
        </a:defRPr>
      </a:lvl4pPr>
      <a:lvl5pPr algn="ctr" rtl="0" fontAlgn="base">
        <a:spcBef>
          <a:spcPct val="0"/>
        </a:spcBef>
        <a:spcAft>
          <a:spcPct val="0"/>
        </a:spcAft>
        <a:defRPr sz="3600" b="1">
          <a:solidFill>
            <a:srgbClr val="439D39"/>
          </a:solidFill>
          <a:latin typeface="Arial Black" pitchFamily="34" charset="0"/>
        </a:defRPr>
      </a:lvl5pPr>
      <a:lvl6pPr marL="457200" algn="ctr" rtl="0" fontAlgn="base">
        <a:spcBef>
          <a:spcPct val="0"/>
        </a:spcBef>
        <a:spcAft>
          <a:spcPct val="0"/>
        </a:spcAft>
        <a:defRPr sz="3600" b="1">
          <a:solidFill>
            <a:srgbClr val="439D39"/>
          </a:solidFill>
          <a:latin typeface="Arial Black" pitchFamily="34" charset="0"/>
        </a:defRPr>
      </a:lvl6pPr>
      <a:lvl7pPr marL="914400" algn="ctr" rtl="0" fontAlgn="base">
        <a:spcBef>
          <a:spcPct val="0"/>
        </a:spcBef>
        <a:spcAft>
          <a:spcPct val="0"/>
        </a:spcAft>
        <a:defRPr sz="3600" b="1">
          <a:solidFill>
            <a:srgbClr val="439D39"/>
          </a:solidFill>
          <a:latin typeface="Arial Black" pitchFamily="34" charset="0"/>
        </a:defRPr>
      </a:lvl7pPr>
      <a:lvl8pPr marL="1371600" algn="ctr" rtl="0" fontAlgn="base">
        <a:spcBef>
          <a:spcPct val="0"/>
        </a:spcBef>
        <a:spcAft>
          <a:spcPct val="0"/>
        </a:spcAft>
        <a:defRPr sz="3600" b="1">
          <a:solidFill>
            <a:srgbClr val="439D39"/>
          </a:solidFill>
          <a:latin typeface="Arial Black" pitchFamily="34" charset="0"/>
        </a:defRPr>
      </a:lvl8pPr>
      <a:lvl9pPr marL="1828800" algn="ctr" rtl="0" fontAlgn="base">
        <a:spcBef>
          <a:spcPct val="0"/>
        </a:spcBef>
        <a:spcAft>
          <a:spcPct val="0"/>
        </a:spcAft>
        <a:defRPr sz="3600" b="1">
          <a:solidFill>
            <a:srgbClr val="439D39"/>
          </a:solidFill>
          <a:latin typeface="Arial Black" pitchFamily="34" charset="0"/>
        </a:defRPr>
      </a:lvl9pPr>
    </p:titleStyle>
    <p:bodyStyle>
      <a:lvl1pPr marL="342900" indent="-342900" algn="l" rtl="0" fontAlgn="base">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42FE87F0-1DEE-412F-AF92-FA7C056A7499}" type="slidenum">
              <a:rPr lang="en-US" smtClean="0">
                <a:solidFill>
                  <a:prstClr val="black">
                    <a:tint val="75000"/>
                  </a:prstClr>
                </a:solidFill>
                <a:latin typeface="Calibri"/>
                <a:ea typeface="+mn-ea"/>
              </a:rPr>
              <a:pPr defTabSz="914400"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3583805202"/>
      </p:ext>
    </p:extLst>
  </p:cSld>
  <p:clrMap bg1="lt1" tx1="dk1" bg2="lt2" tx2="dk2" accent1="accent1" accent2="accent2" accent3="accent3" accent4="accent4" accent5="accent5" accent6="accent6" hlink="hlink" folHlink="folHlink"/>
  <p:sldLayoutIdLst>
    <p:sldLayoutId id="2147484227" r:id="rId1"/>
    <p:sldLayoutId id="2147484228" r:id="rId2"/>
    <p:sldLayoutId id="2147484229" r:id="rId3"/>
    <p:sldLayoutId id="2147484230" r:id="rId4"/>
    <p:sldLayoutId id="2147484231" r:id="rId5"/>
    <p:sldLayoutId id="2147484232" r:id="rId6"/>
    <p:sldLayoutId id="2147484233" r:id="rId7"/>
    <p:sldLayoutId id="2147484234" r:id="rId8"/>
    <p:sldLayoutId id="2147484235" r:id="rId9"/>
    <p:sldLayoutId id="2147484236" r:id="rId10"/>
    <p:sldLayoutId id="2147484237" r:id="rId11"/>
    <p:sldLayoutId id="2147484238" r:id="rId12"/>
    <p:sldLayoutId id="2147484239" r:id="rId13"/>
    <p:sldLayoutId id="2147484240" r:id="rId14"/>
    <p:sldLayoutId id="2147484241" r:id="rId15"/>
  </p:sldLayoutIdLst>
  <p:timing>
    <p:tnLst>
      <p:par>
        <p:cTn id="1" dur="indefinite" restart="never" nodeType="tmRoot"/>
      </p:par>
    </p:tnLst>
  </p:timing>
  <p:txStyles>
    <p:titleStyle>
      <a:lvl1pPr algn="ctr" defTabSz="914400" rtl="0" eaLnBrk="1" latinLnBrk="0" hangingPunct="1">
        <a:spcBef>
          <a:spcPct val="0"/>
        </a:spcBef>
        <a:buNone/>
        <a:defRPr sz="3600" b="1" kern="1200">
          <a:solidFill>
            <a:srgbClr val="439D39"/>
          </a:solidFill>
          <a:latin typeface="Arial Black" panose="020B0A04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42FE87F0-1DEE-412F-AF92-FA7C056A7499}" type="slidenum">
              <a:rPr lang="en-US" smtClean="0">
                <a:solidFill>
                  <a:prstClr val="black">
                    <a:tint val="75000"/>
                  </a:prstClr>
                </a:solidFill>
                <a:latin typeface="Calibri"/>
                <a:ea typeface="+mn-ea"/>
              </a:rPr>
              <a:pPr defTabSz="914400"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1387796869"/>
      </p:ext>
    </p:extLst>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 id="2147484254" r:id="rId12"/>
    <p:sldLayoutId id="2147484255" r:id="rId13"/>
    <p:sldLayoutId id="2147484256" r:id="rId14"/>
    <p:sldLayoutId id="2147484257" r:id="rId15"/>
  </p:sldLayoutIdLst>
  <p:timing>
    <p:tnLst>
      <p:par>
        <p:cTn id="1" dur="indefinite" restart="never" nodeType="tmRoot"/>
      </p:par>
    </p:tnLst>
  </p:timing>
  <p:txStyles>
    <p:titleStyle>
      <a:lvl1pPr algn="ctr" defTabSz="914400" rtl="0" eaLnBrk="1" latinLnBrk="0" hangingPunct="1">
        <a:spcBef>
          <a:spcPct val="0"/>
        </a:spcBef>
        <a:buNone/>
        <a:defRPr sz="3600" b="1" kern="1200">
          <a:solidFill>
            <a:srgbClr val="439D39"/>
          </a:solidFill>
          <a:latin typeface="Arial Black" panose="020B0A04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42FE87F0-1DEE-412F-AF92-FA7C056A7499}" type="slidenum">
              <a:rPr lang="en-US" smtClean="0">
                <a:solidFill>
                  <a:prstClr val="black">
                    <a:tint val="75000"/>
                  </a:prstClr>
                </a:solidFill>
                <a:latin typeface="Calibri"/>
                <a:ea typeface="+mn-ea"/>
              </a:rPr>
              <a:pPr defTabSz="914400"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1033058939"/>
      </p:ext>
    </p:extLst>
  </p:cSld>
  <p:clrMap bg1="lt1" tx1="dk1" bg2="lt2" tx2="dk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 id="2147484266" r:id="rId8"/>
    <p:sldLayoutId id="2147484267" r:id="rId9"/>
    <p:sldLayoutId id="2147484268" r:id="rId10"/>
    <p:sldLayoutId id="2147484269" r:id="rId11"/>
    <p:sldLayoutId id="2147484270" r:id="rId12"/>
    <p:sldLayoutId id="2147484271" r:id="rId13"/>
    <p:sldLayoutId id="2147484272" r:id="rId14"/>
    <p:sldLayoutId id="2147484273" r:id="rId15"/>
  </p:sldLayoutIdLst>
  <p:timing>
    <p:tnLst>
      <p:par>
        <p:cTn id="1" dur="indefinite" restart="never" nodeType="tmRoot"/>
      </p:par>
    </p:tnLst>
  </p:timing>
  <p:txStyles>
    <p:titleStyle>
      <a:lvl1pPr algn="ctr" defTabSz="914400" rtl="0" eaLnBrk="1" latinLnBrk="0" hangingPunct="1">
        <a:spcBef>
          <a:spcPct val="0"/>
        </a:spcBef>
        <a:buNone/>
        <a:defRPr sz="3600" b="1" kern="1200">
          <a:solidFill>
            <a:srgbClr val="439D39"/>
          </a:solidFill>
          <a:latin typeface="Arial Black" panose="020B0A04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42FE87F0-1DEE-412F-AF92-FA7C056A7499}" type="slidenum">
              <a:rPr lang="en-US" smtClean="0">
                <a:solidFill>
                  <a:prstClr val="black">
                    <a:tint val="75000"/>
                  </a:prstClr>
                </a:solidFill>
                <a:latin typeface="Calibri"/>
                <a:ea typeface="+mn-ea"/>
              </a:rPr>
              <a:pPr defTabSz="914400"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71249894"/>
      </p:ext>
    </p:extLst>
  </p:cSld>
  <p:clrMap bg1="lt1" tx1="dk1" bg2="lt2" tx2="dk2" accent1="accent1" accent2="accent2" accent3="accent3" accent4="accent4" accent5="accent5" accent6="accent6" hlink="hlink" folHlink="folHlink"/>
  <p:sldLayoutIdLst>
    <p:sldLayoutId id="2147484275" r:id="rId1"/>
    <p:sldLayoutId id="2147484276" r:id="rId2"/>
    <p:sldLayoutId id="2147484277" r:id="rId3"/>
    <p:sldLayoutId id="2147484278" r:id="rId4"/>
    <p:sldLayoutId id="2147484279" r:id="rId5"/>
    <p:sldLayoutId id="2147484280" r:id="rId6"/>
    <p:sldLayoutId id="2147484281" r:id="rId7"/>
    <p:sldLayoutId id="2147484282" r:id="rId8"/>
    <p:sldLayoutId id="2147484283" r:id="rId9"/>
    <p:sldLayoutId id="2147484284" r:id="rId10"/>
    <p:sldLayoutId id="2147484285" r:id="rId11"/>
    <p:sldLayoutId id="2147484286" r:id="rId12"/>
    <p:sldLayoutId id="2147484287" r:id="rId13"/>
    <p:sldLayoutId id="2147484288" r:id="rId14"/>
    <p:sldLayoutId id="2147484289" r:id="rId15"/>
  </p:sldLayoutIdLst>
  <p:timing>
    <p:tnLst>
      <p:par>
        <p:cTn id="1" dur="indefinite" restart="never" nodeType="tmRoot"/>
      </p:par>
    </p:tnLst>
  </p:timing>
  <p:txStyles>
    <p:titleStyle>
      <a:lvl1pPr algn="ctr" defTabSz="914400" rtl="0" eaLnBrk="1" latinLnBrk="0" hangingPunct="1">
        <a:spcBef>
          <a:spcPct val="0"/>
        </a:spcBef>
        <a:buNone/>
        <a:defRPr sz="3600" b="1" kern="1200">
          <a:solidFill>
            <a:srgbClr val="439D39"/>
          </a:solidFill>
          <a:latin typeface="Arial Black" panose="020B0A04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42FE87F0-1DEE-412F-AF92-FA7C056A7499}" type="slidenum">
              <a:rPr lang="en-US" smtClean="0">
                <a:solidFill>
                  <a:prstClr val="black">
                    <a:tint val="75000"/>
                  </a:prstClr>
                </a:solidFill>
                <a:latin typeface="Calibri"/>
                <a:ea typeface="+mn-ea"/>
              </a:rPr>
              <a:pPr defTabSz="914400"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3135385869"/>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3" r:id="rId13"/>
    <p:sldLayoutId id="2147484304" r:id="rId14"/>
    <p:sldLayoutId id="2147484305" r:id="rId15"/>
  </p:sldLayoutIdLst>
  <p:timing>
    <p:tnLst>
      <p:par>
        <p:cTn id="1" dur="indefinite" restart="never" nodeType="tmRoot"/>
      </p:par>
    </p:tnLst>
  </p:timing>
  <p:txStyles>
    <p:titleStyle>
      <a:lvl1pPr algn="ctr" defTabSz="914400" rtl="0" eaLnBrk="1" latinLnBrk="0" hangingPunct="1">
        <a:spcBef>
          <a:spcPct val="0"/>
        </a:spcBef>
        <a:buNone/>
        <a:defRPr sz="3600" b="1" kern="1200">
          <a:solidFill>
            <a:srgbClr val="439D39"/>
          </a:solidFill>
          <a:latin typeface="Arial Black" panose="020B0A04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42FE87F0-1DEE-412F-AF92-FA7C056A7499}" type="slidenum">
              <a:rPr lang="en-US" smtClean="0">
                <a:solidFill>
                  <a:prstClr val="black">
                    <a:tint val="75000"/>
                  </a:prstClr>
                </a:solidFill>
                <a:latin typeface="Calibri"/>
                <a:ea typeface="+mn-ea"/>
              </a:rPr>
              <a:pPr defTabSz="914400"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1933809110"/>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 id="2147484318" r:id="rId12"/>
    <p:sldLayoutId id="2147484319" r:id="rId13"/>
    <p:sldLayoutId id="2147484320" r:id="rId14"/>
    <p:sldLayoutId id="2147484321" r:id="rId15"/>
  </p:sldLayoutIdLst>
  <p:timing>
    <p:tnLst>
      <p:par>
        <p:cTn id="1" dur="indefinite" restart="never" nodeType="tmRoot"/>
      </p:par>
    </p:tnLst>
  </p:timing>
  <p:txStyles>
    <p:titleStyle>
      <a:lvl1pPr algn="ctr" defTabSz="914400" rtl="0" eaLnBrk="1" latinLnBrk="0" hangingPunct="1">
        <a:spcBef>
          <a:spcPct val="0"/>
        </a:spcBef>
        <a:buNone/>
        <a:defRPr sz="3600" b="1" kern="1200">
          <a:solidFill>
            <a:srgbClr val="439D39"/>
          </a:solidFill>
          <a:latin typeface="Arial Black" panose="020B0A04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42FE87F0-1DEE-412F-AF92-FA7C056A7499}" type="slidenum">
              <a:rPr lang="en-US" smtClean="0">
                <a:solidFill>
                  <a:prstClr val="black">
                    <a:tint val="75000"/>
                  </a:prstClr>
                </a:solidFill>
                <a:latin typeface="Calibri"/>
                <a:ea typeface="+mn-ea"/>
              </a:rPr>
              <a:pPr defTabSz="914400"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2783286171"/>
      </p:ext>
    </p:extLst>
  </p:cSld>
  <p:clrMap bg1="lt1" tx1="dk1" bg2="lt2" tx2="dk2" accent1="accent1" accent2="accent2" accent3="accent3" accent4="accent4" accent5="accent5" accent6="accent6" hlink="hlink" folHlink="folHlink"/>
  <p:sldLayoutIdLst>
    <p:sldLayoutId id="2147484323" r:id="rId1"/>
    <p:sldLayoutId id="2147484324" r:id="rId2"/>
    <p:sldLayoutId id="2147484325" r:id="rId3"/>
    <p:sldLayoutId id="2147484326" r:id="rId4"/>
    <p:sldLayoutId id="2147484327" r:id="rId5"/>
    <p:sldLayoutId id="2147484328" r:id="rId6"/>
    <p:sldLayoutId id="2147484329" r:id="rId7"/>
    <p:sldLayoutId id="2147484330" r:id="rId8"/>
    <p:sldLayoutId id="2147484331" r:id="rId9"/>
    <p:sldLayoutId id="2147484332" r:id="rId10"/>
    <p:sldLayoutId id="2147484333" r:id="rId11"/>
    <p:sldLayoutId id="2147484334" r:id="rId12"/>
    <p:sldLayoutId id="2147484335" r:id="rId13"/>
    <p:sldLayoutId id="2147484336" r:id="rId14"/>
    <p:sldLayoutId id="2147484337" r:id="rId15"/>
  </p:sldLayoutIdLst>
  <p:timing>
    <p:tnLst>
      <p:par>
        <p:cTn id="1" dur="indefinite" restart="never" nodeType="tmRoot"/>
      </p:par>
    </p:tnLst>
  </p:timing>
  <p:txStyles>
    <p:titleStyle>
      <a:lvl1pPr algn="ctr" defTabSz="914400" rtl="0" eaLnBrk="1" latinLnBrk="0" hangingPunct="1">
        <a:spcBef>
          <a:spcPct val="0"/>
        </a:spcBef>
        <a:buNone/>
        <a:defRPr sz="3600" b="1" kern="1200">
          <a:solidFill>
            <a:srgbClr val="439D39"/>
          </a:solidFill>
          <a:latin typeface="Arial Black" panose="020B0A04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42FE87F0-1DEE-412F-AF92-FA7C056A7499}" type="slidenum">
              <a:rPr lang="en-US" smtClean="0">
                <a:solidFill>
                  <a:prstClr val="black">
                    <a:tint val="75000"/>
                  </a:prstClr>
                </a:solidFill>
                <a:latin typeface="Calibri"/>
                <a:ea typeface="+mn-ea"/>
              </a:rPr>
              <a:pPr defTabSz="914400"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717564881"/>
      </p:ext>
    </p:extLst>
  </p:cSld>
  <p:clrMap bg1="lt1" tx1="dk1" bg2="lt2" tx2="dk2" accent1="accent1" accent2="accent2" accent3="accent3" accent4="accent4" accent5="accent5" accent6="accent6" hlink="hlink" folHlink="folHlink"/>
  <p:sldLayoutIdLst>
    <p:sldLayoutId id="2147484339" r:id="rId1"/>
    <p:sldLayoutId id="2147484340" r:id="rId2"/>
    <p:sldLayoutId id="2147484341" r:id="rId3"/>
    <p:sldLayoutId id="2147484342" r:id="rId4"/>
    <p:sldLayoutId id="2147484343" r:id="rId5"/>
    <p:sldLayoutId id="2147484344" r:id="rId6"/>
    <p:sldLayoutId id="2147484345" r:id="rId7"/>
    <p:sldLayoutId id="2147484346" r:id="rId8"/>
    <p:sldLayoutId id="2147484347" r:id="rId9"/>
    <p:sldLayoutId id="2147484348" r:id="rId10"/>
    <p:sldLayoutId id="2147484349" r:id="rId11"/>
    <p:sldLayoutId id="2147484350" r:id="rId12"/>
    <p:sldLayoutId id="2147484351" r:id="rId13"/>
    <p:sldLayoutId id="2147484352" r:id="rId14"/>
    <p:sldLayoutId id="2147484353" r:id="rId15"/>
  </p:sldLayoutIdLst>
  <p:timing>
    <p:tnLst>
      <p:par>
        <p:cTn id="1" dur="indefinite" restart="never" nodeType="tmRoot"/>
      </p:par>
    </p:tnLst>
  </p:timing>
  <p:txStyles>
    <p:titleStyle>
      <a:lvl1pPr algn="ctr" defTabSz="914400" rtl="0" eaLnBrk="1" latinLnBrk="0" hangingPunct="1">
        <a:spcBef>
          <a:spcPct val="0"/>
        </a:spcBef>
        <a:buNone/>
        <a:defRPr sz="3600" b="1" kern="1200">
          <a:solidFill>
            <a:srgbClr val="439D39"/>
          </a:solidFill>
          <a:latin typeface="Arial Black" panose="020B0A04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42FE87F0-1DEE-412F-AF92-FA7C056A7499}" type="slidenum">
              <a:rPr lang="en-US" smtClean="0">
                <a:solidFill>
                  <a:prstClr val="black">
                    <a:tint val="75000"/>
                  </a:prstClr>
                </a:solidFill>
                <a:latin typeface="Calibri"/>
                <a:ea typeface="+mn-ea"/>
              </a:rPr>
              <a:pPr defTabSz="914400"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2770728978"/>
      </p:ext>
    </p:extLst>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1" r:id="rId7"/>
    <p:sldLayoutId id="2147484362" r:id="rId8"/>
    <p:sldLayoutId id="2147484363" r:id="rId9"/>
    <p:sldLayoutId id="2147484364" r:id="rId10"/>
    <p:sldLayoutId id="2147484365" r:id="rId11"/>
    <p:sldLayoutId id="2147484366" r:id="rId12"/>
    <p:sldLayoutId id="2147484367" r:id="rId13"/>
    <p:sldLayoutId id="2147484368" r:id="rId14"/>
    <p:sldLayoutId id="2147484369" r:id="rId15"/>
  </p:sldLayoutIdLst>
  <p:timing>
    <p:tnLst>
      <p:par>
        <p:cTn id="1" dur="indefinite" restart="never" nodeType="tmRoot"/>
      </p:par>
    </p:tnLst>
  </p:timing>
  <p:txStyles>
    <p:titleStyle>
      <a:lvl1pPr algn="ctr" defTabSz="914400" rtl="0" eaLnBrk="1" latinLnBrk="0" hangingPunct="1">
        <a:spcBef>
          <a:spcPct val="0"/>
        </a:spcBef>
        <a:buNone/>
        <a:defRPr sz="3600" b="1" kern="1200">
          <a:solidFill>
            <a:srgbClr val="439D39"/>
          </a:solidFill>
          <a:latin typeface="Arial Black" panose="020B0A04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42FE87F0-1DEE-412F-AF92-FA7C056A7499}" type="slidenum">
              <a:rPr lang="en-US" smtClean="0">
                <a:solidFill>
                  <a:prstClr val="black">
                    <a:tint val="75000"/>
                  </a:prstClr>
                </a:solidFill>
                <a:latin typeface="Calibri"/>
                <a:ea typeface="+mn-ea"/>
              </a:rPr>
              <a:pPr defTabSz="914400"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643746306"/>
      </p:ext>
    </p:extLst>
  </p:cSld>
  <p:clrMap bg1="lt1" tx1="dk1" bg2="lt2" tx2="dk2" accent1="accent1" accent2="accent2" accent3="accent3" accent4="accent4" accent5="accent5" accent6="accent6" hlink="hlink" folHlink="folHlink"/>
  <p:sldLayoutIdLst>
    <p:sldLayoutId id="2147484371" r:id="rId1"/>
    <p:sldLayoutId id="2147484372" r:id="rId2"/>
    <p:sldLayoutId id="2147484373" r:id="rId3"/>
    <p:sldLayoutId id="2147484374" r:id="rId4"/>
    <p:sldLayoutId id="2147484375" r:id="rId5"/>
    <p:sldLayoutId id="2147484376" r:id="rId6"/>
    <p:sldLayoutId id="2147484377" r:id="rId7"/>
    <p:sldLayoutId id="2147484378" r:id="rId8"/>
    <p:sldLayoutId id="2147484379" r:id="rId9"/>
    <p:sldLayoutId id="2147484380" r:id="rId10"/>
    <p:sldLayoutId id="2147484381" r:id="rId11"/>
    <p:sldLayoutId id="2147484382" r:id="rId12"/>
    <p:sldLayoutId id="2147484383" r:id="rId13"/>
    <p:sldLayoutId id="2147484384" r:id="rId14"/>
    <p:sldLayoutId id="2147484385" r:id="rId15"/>
  </p:sldLayoutIdLst>
  <p:timing>
    <p:tnLst>
      <p:par>
        <p:cTn id="1" dur="indefinite" restart="never" nodeType="tmRoot"/>
      </p:par>
    </p:tnLst>
  </p:timing>
  <p:txStyles>
    <p:titleStyle>
      <a:lvl1pPr algn="ctr" defTabSz="914400" rtl="0" eaLnBrk="1" latinLnBrk="0" hangingPunct="1">
        <a:spcBef>
          <a:spcPct val="0"/>
        </a:spcBef>
        <a:buNone/>
        <a:defRPr sz="3600" b="1" kern="1200">
          <a:solidFill>
            <a:srgbClr val="439D39"/>
          </a:solidFill>
          <a:latin typeface="Arial Black" panose="020B0A04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72"/>
            <a:ext cx="2133600" cy="365125"/>
          </a:xfrm>
          <a:prstGeom prst="rect">
            <a:avLst/>
          </a:prstGeom>
        </p:spPr>
        <p:txBody>
          <a:bodyPr vert="horz" lIns="91440" tIns="45720" rIns="91440" bIns="45720" rtlCol="0" anchor="ctr"/>
          <a:lstStyle>
            <a:lvl1pPr algn="r">
              <a:defRPr sz="1200" smtClean="0">
                <a:solidFill>
                  <a:schemeClr val="tx1">
                    <a:tint val="75000"/>
                  </a:schemeClr>
                </a:solidFill>
                <a:ea typeface="ＭＳ Ｐゴシック" charset="-128"/>
                <a:cs typeface="+mn-cs"/>
              </a:defRPr>
            </a:lvl1pPr>
          </a:lstStyle>
          <a:p>
            <a:pPr>
              <a:defRPr/>
            </a:pPr>
            <a:fld id="{0FE88751-7573-4D6C-A9E6-AAD6C733753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93655672"/>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Lst>
  <p:timing>
    <p:tnLst>
      <p:par>
        <p:cTn id="1" dur="indefinite" restart="never" nodeType="tmRoot"/>
      </p:par>
    </p:tnLst>
  </p:timing>
  <p:txStyles>
    <p:titleStyle>
      <a:lvl1pPr algn="ctr" rtl="0" fontAlgn="base">
        <a:spcBef>
          <a:spcPct val="0"/>
        </a:spcBef>
        <a:spcAft>
          <a:spcPct val="0"/>
        </a:spcAft>
        <a:defRPr sz="3600" b="1" kern="1200">
          <a:solidFill>
            <a:srgbClr val="439D39"/>
          </a:solidFill>
          <a:latin typeface="Arial Black" panose="020B0A04020102020204" pitchFamily="34" charset="0"/>
          <a:ea typeface="+mj-ea"/>
          <a:cs typeface="+mj-cs"/>
        </a:defRPr>
      </a:lvl1pPr>
      <a:lvl2pPr algn="ctr" rtl="0" fontAlgn="base">
        <a:spcBef>
          <a:spcPct val="0"/>
        </a:spcBef>
        <a:spcAft>
          <a:spcPct val="0"/>
        </a:spcAft>
        <a:defRPr sz="3600" b="1">
          <a:solidFill>
            <a:srgbClr val="439D39"/>
          </a:solidFill>
          <a:latin typeface="Arial Black" pitchFamily="34" charset="0"/>
        </a:defRPr>
      </a:lvl2pPr>
      <a:lvl3pPr algn="ctr" rtl="0" fontAlgn="base">
        <a:spcBef>
          <a:spcPct val="0"/>
        </a:spcBef>
        <a:spcAft>
          <a:spcPct val="0"/>
        </a:spcAft>
        <a:defRPr sz="3600" b="1">
          <a:solidFill>
            <a:srgbClr val="439D39"/>
          </a:solidFill>
          <a:latin typeface="Arial Black" pitchFamily="34" charset="0"/>
        </a:defRPr>
      </a:lvl3pPr>
      <a:lvl4pPr algn="ctr" rtl="0" fontAlgn="base">
        <a:spcBef>
          <a:spcPct val="0"/>
        </a:spcBef>
        <a:spcAft>
          <a:spcPct val="0"/>
        </a:spcAft>
        <a:defRPr sz="3600" b="1">
          <a:solidFill>
            <a:srgbClr val="439D39"/>
          </a:solidFill>
          <a:latin typeface="Arial Black" pitchFamily="34" charset="0"/>
        </a:defRPr>
      </a:lvl4pPr>
      <a:lvl5pPr algn="ctr" rtl="0" fontAlgn="base">
        <a:spcBef>
          <a:spcPct val="0"/>
        </a:spcBef>
        <a:spcAft>
          <a:spcPct val="0"/>
        </a:spcAft>
        <a:defRPr sz="3600" b="1">
          <a:solidFill>
            <a:srgbClr val="439D39"/>
          </a:solidFill>
          <a:latin typeface="Arial Black" pitchFamily="34" charset="0"/>
        </a:defRPr>
      </a:lvl5pPr>
      <a:lvl6pPr marL="457200" algn="ctr" rtl="0" fontAlgn="base">
        <a:spcBef>
          <a:spcPct val="0"/>
        </a:spcBef>
        <a:spcAft>
          <a:spcPct val="0"/>
        </a:spcAft>
        <a:defRPr sz="3600" b="1">
          <a:solidFill>
            <a:srgbClr val="439D39"/>
          </a:solidFill>
          <a:latin typeface="Arial Black" pitchFamily="34" charset="0"/>
        </a:defRPr>
      </a:lvl6pPr>
      <a:lvl7pPr marL="914400" algn="ctr" rtl="0" fontAlgn="base">
        <a:spcBef>
          <a:spcPct val="0"/>
        </a:spcBef>
        <a:spcAft>
          <a:spcPct val="0"/>
        </a:spcAft>
        <a:defRPr sz="3600" b="1">
          <a:solidFill>
            <a:srgbClr val="439D39"/>
          </a:solidFill>
          <a:latin typeface="Arial Black" pitchFamily="34" charset="0"/>
        </a:defRPr>
      </a:lvl7pPr>
      <a:lvl8pPr marL="1371600" algn="ctr" rtl="0" fontAlgn="base">
        <a:spcBef>
          <a:spcPct val="0"/>
        </a:spcBef>
        <a:spcAft>
          <a:spcPct val="0"/>
        </a:spcAft>
        <a:defRPr sz="3600" b="1">
          <a:solidFill>
            <a:srgbClr val="439D39"/>
          </a:solidFill>
          <a:latin typeface="Arial Black" pitchFamily="34" charset="0"/>
        </a:defRPr>
      </a:lvl8pPr>
      <a:lvl9pPr marL="1828800" algn="ctr" rtl="0" fontAlgn="base">
        <a:spcBef>
          <a:spcPct val="0"/>
        </a:spcBef>
        <a:spcAft>
          <a:spcPct val="0"/>
        </a:spcAft>
        <a:defRPr sz="3600" b="1">
          <a:solidFill>
            <a:srgbClr val="439D39"/>
          </a:solidFill>
          <a:latin typeface="Arial Black" pitchFamily="34" charset="0"/>
        </a:defRPr>
      </a:lvl9pPr>
    </p:titleStyle>
    <p:bodyStyle>
      <a:lvl1pPr marL="342900" indent="-342900" algn="l" rtl="0" fontAlgn="base">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42FE87F0-1DEE-412F-AF92-FA7C056A7499}" type="slidenum">
              <a:rPr lang="en-US" smtClean="0">
                <a:solidFill>
                  <a:prstClr val="black">
                    <a:tint val="75000"/>
                  </a:prstClr>
                </a:solidFill>
                <a:latin typeface="Calibri"/>
                <a:ea typeface="+mn-ea"/>
              </a:rPr>
              <a:pPr defTabSz="914400"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3436194706"/>
      </p:ext>
    </p:extLst>
  </p:cSld>
  <p:clrMap bg1="lt1" tx1="dk1" bg2="lt2" tx2="dk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 id="2147484394" r:id="rId8"/>
    <p:sldLayoutId id="2147484395" r:id="rId9"/>
    <p:sldLayoutId id="2147484396" r:id="rId10"/>
    <p:sldLayoutId id="2147484397" r:id="rId11"/>
    <p:sldLayoutId id="2147484398" r:id="rId12"/>
    <p:sldLayoutId id="2147484399" r:id="rId13"/>
    <p:sldLayoutId id="2147484400" r:id="rId14"/>
    <p:sldLayoutId id="2147484401" r:id="rId15"/>
  </p:sldLayoutIdLst>
  <p:timing>
    <p:tnLst>
      <p:par>
        <p:cTn id="1" dur="indefinite" restart="never" nodeType="tmRoot"/>
      </p:par>
    </p:tnLst>
  </p:timing>
  <p:txStyles>
    <p:titleStyle>
      <a:lvl1pPr algn="ctr" defTabSz="914400" rtl="0" eaLnBrk="1" latinLnBrk="0" hangingPunct="1">
        <a:spcBef>
          <a:spcPct val="0"/>
        </a:spcBef>
        <a:buNone/>
        <a:defRPr sz="3600" b="1" kern="1200">
          <a:solidFill>
            <a:srgbClr val="439D39"/>
          </a:solidFill>
          <a:latin typeface="Arial Black" panose="020B0A04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42FE87F0-1DEE-412F-AF92-FA7C056A7499}" type="slidenum">
              <a:rPr lang="en-US" smtClean="0">
                <a:solidFill>
                  <a:prstClr val="black">
                    <a:tint val="75000"/>
                  </a:prstClr>
                </a:solidFill>
                <a:latin typeface="Calibri"/>
                <a:ea typeface="+mn-ea"/>
              </a:rPr>
              <a:pPr defTabSz="914400"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3225024152"/>
      </p:ext>
    </p:extLst>
  </p:cSld>
  <p:clrMap bg1="lt1" tx1="dk1" bg2="lt2" tx2="dk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 id="2147484414" r:id="rId12"/>
    <p:sldLayoutId id="2147484415" r:id="rId13"/>
    <p:sldLayoutId id="2147484416" r:id="rId14"/>
    <p:sldLayoutId id="2147484417" r:id="rId15"/>
  </p:sldLayoutIdLst>
  <p:timing>
    <p:tnLst>
      <p:par>
        <p:cTn id="1" dur="indefinite" restart="never" nodeType="tmRoot"/>
      </p:par>
    </p:tnLst>
  </p:timing>
  <p:txStyles>
    <p:titleStyle>
      <a:lvl1pPr algn="ctr" defTabSz="914400" rtl="0" eaLnBrk="1" latinLnBrk="0" hangingPunct="1">
        <a:spcBef>
          <a:spcPct val="0"/>
        </a:spcBef>
        <a:buNone/>
        <a:defRPr sz="3600" b="1" kern="1200">
          <a:solidFill>
            <a:srgbClr val="439D39"/>
          </a:solidFill>
          <a:latin typeface="Arial Black" panose="020B0A04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42FE87F0-1DEE-412F-AF92-FA7C056A7499}" type="slidenum">
              <a:rPr lang="en-US" smtClean="0">
                <a:solidFill>
                  <a:prstClr val="black">
                    <a:tint val="75000"/>
                  </a:prstClr>
                </a:solidFill>
                <a:latin typeface="Calibri"/>
                <a:ea typeface="+mn-ea"/>
              </a:rPr>
              <a:pPr defTabSz="914400"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1152055427"/>
      </p:ext>
    </p:extLst>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 id="2147484430" r:id="rId12"/>
    <p:sldLayoutId id="2147484431" r:id="rId13"/>
    <p:sldLayoutId id="2147484432" r:id="rId14"/>
    <p:sldLayoutId id="2147484433" r:id="rId15"/>
  </p:sldLayoutIdLst>
  <p:timing>
    <p:tnLst>
      <p:par>
        <p:cTn id="1" dur="indefinite" restart="never" nodeType="tmRoot"/>
      </p:par>
    </p:tnLst>
  </p:timing>
  <p:txStyles>
    <p:titleStyle>
      <a:lvl1pPr algn="ctr" defTabSz="914400" rtl="0" eaLnBrk="1" latinLnBrk="0" hangingPunct="1">
        <a:spcBef>
          <a:spcPct val="0"/>
        </a:spcBef>
        <a:buNone/>
        <a:defRPr sz="3600" b="1" kern="1200">
          <a:solidFill>
            <a:srgbClr val="439D39"/>
          </a:solidFill>
          <a:latin typeface="Arial Black" panose="020B0A04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72"/>
            <a:ext cx="2133600" cy="365125"/>
          </a:xfrm>
          <a:prstGeom prst="rect">
            <a:avLst/>
          </a:prstGeom>
        </p:spPr>
        <p:txBody>
          <a:bodyPr vert="horz" lIns="91440" tIns="45720" rIns="91440" bIns="45720" rtlCol="0" anchor="ctr"/>
          <a:lstStyle>
            <a:lvl1pPr algn="r">
              <a:defRPr sz="1200" smtClean="0">
                <a:solidFill>
                  <a:schemeClr val="tx1">
                    <a:tint val="75000"/>
                  </a:schemeClr>
                </a:solidFill>
                <a:ea typeface="ＭＳ Ｐゴシック" charset="-128"/>
                <a:cs typeface="+mn-cs"/>
              </a:defRPr>
            </a:lvl1pPr>
          </a:lstStyle>
          <a:p>
            <a:pPr>
              <a:defRPr/>
            </a:pPr>
            <a:fld id="{0FE88751-7573-4D6C-A9E6-AAD6C733753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37920429"/>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Lst>
  <p:timing>
    <p:tnLst>
      <p:par>
        <p:cTn id="1" dur="indefinite" restart="never" nodeType="tmRoot"/>
      </p:par>
    </p:tnLst>
  </p:timing>
  <p:txStyles>
    <p:titleStyle>
      <a:lvl1pPr algn="ctr" rtl="0" fontAlgn="base">
        <a:spcBef>
          <a:spcPct val="0"/>
        </a:spcBef>
        <a:spcAft>
          <a:spcPct val="0"/>
        </a:spcAft>
        <a:defRPr sz="3600" b="1" kern="1200">
          <a:solidFill>
            <a:srgbClr val="439D39"/>
          </a:solidFill>
          <a:latin typeface="Arial Black" panose="020B0A04020102020204" pitchFamily="34" charset="0"/>
          <a:ea typeface="+mj-ea"/>
          <a:cs typeface="+mj-cs"/>
        </a:defRPr>
      </a:lvl1pPr>
      <a:lvl2pPr algn="ctr" rtl="0" fontAlgn="base">
        <a:spcBef>
          <a:spcPct val="0"/>
        </a:spcBef>
        <a:spcAft>
          <a:spcPct val="0"/>
        </a:spcAft>
        <a:defRPr sz="3600" b="1">
          <a:solidFill>
            <a:srgbClr val="439D39"/>
          </a:solidFill>
          <a:latin typeface="Arial Black" pitchFamily="34" charset="0"/>
        </a:defRPr>
      </a:lvl2pPr>
      <a:lvl3pPr algn="ctr" rtl="0" fontAlgn="base">
        <a:spcBef>
          <a:spcPct val="0"/>
        </a:spcBef>
        <a:spcAft>
          <a:spcPct val="0"/>
        </a:spcAft>
        <a:defRPr sz="3600" b="1">
          <a:solidFill>
            <a:srgbClr val="439D39"/>
          </a:solidFill>
          <a:latin typeface="Arial Black" pitchFamily="34" charset="0"/>
        </a:defRPr>
      </a:lvl3pPr>
      <a:lvl4pPr algn="ctr" rtl="0" fontAlgn="base">
        <a:spcBef>
          <a:spcPct val="0"/>
        </a:spcBef>
        <a:spcAft>
          <a:spcPct val="0"/>
        </a:spcAft>
        <a:defRPr sz="3600" b="1">
          <a:solidFill>
            <a:srgbClr val="439D39"/>
          </a:solidFill>
          <a:latin typeface="Arial Black" pitchFamily="34" charset="0"/>
        </a:defRPr>
      </a:lvl4pPr>
      <a:lvl5pPr algn="ctr" rtl="0" fontAlgn="base">
        <a:spcBef>
          <a:spcPct val="0"/>
        </a:spcBef>
        <a:spcAft>
          <a:spcPct val="0"/>
        </a:spcAft>
        <a:defRPr sz="3600" b="1">
          <a:solidFill>
            <a:srgbClr val="439D39"/>
          </a:solidFill>
          <a:latin typeface="Arial Black" pitchFamily="34" charset="0"/>
        </a:defRPr>
      </a:lvl5pPr>
      <a:lvl6pPr marL="457200" algn="ctr" rtl="0" fontAlgn="base">
        <a:spcBef>
          <a:spcPct val="0"/>
        </a:spcBef>
        <a:spcAft>
          <a:spcPct val="0"/>
        </a:spcAft>
        <a:defRPr sz="3600" b="1">
          <a:solidFill>
            <a:srgbClr val="439D39"/>
          </a:solidFill>
          <a:latin typeface="Arial Black" pitchFamily="34" charset="0"/>
        </a:defRPr>
      </a:lvl6pPr>
      <a:lvl7pPr marL="914400" algn="ctr" rtl="0" fontAlgn="base">
        <a:spcBef>
          <a:spcPct val="0"/>
        </a:spcBef>
        <a:spcAft>
          <a:spcPct val="0"/>
        </a:spcAft>
        <a:defRPr sz="3600" b="1">
          <a:solidFill>
            <a:srgbClr val="439D39"/>
          </a:solidFill>
          <a:latin typeface="Arial Black" pitchFamily="34" charset="0"/>
        </a:defRPr>
      </a:lvl7pPr>
      <a:lvl8pPr marL="1371600" algn="ctr" rtl="0" fontAlgn="base">
        <a:spcBef>
          <a:spcPct val="0"/>
        </a:spcBef>
        <a:spcAft>
          <a:spcPct val="0"/>
        </a:spcAft>
        <a:defRPr sz="3600" b="1">
          <a:solidFill>
            <a:srgbClr val="439D39"/>
          </a:solidFill>
          <a:latin typeface="Arial Black" pitchFamily="34" charset="0"/>
        </a:defRPr>
      </a:lvl8pPr>
      <a:lvl9pPr marL="1828800" algn="ctr" rtl="0" fontAlgn="base">
        <a:spcBef>
          <a:spcPct val="0"/>
        </a:spcBef>
        <a:spcAft>
          <a:spcPct val="0"/>
        </a:spcAft>
        <a:defRPr sz="3600" b="1">
          <a:solidFill>
            <a:srgbClr val="439D39"/>
          </a:solidFill>
          <a:latin typeface="Arial Black" pitchFamily="34" charset="0"/>
        </a:defRPr>
      </a:lvl9pPr>
    </p:titleStyle>
    <p:bodyStyle>
      <a:lvl1pPr marL="342900" indent="-342900" algn="l" rtl="0" fontAlgn="base">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72"/>
            <a:ext cx="2133600" cy="365125"/>
          </a:xfrm>
          <a:prstGeom prst="rect">
            <a:avLst/>
          </a:prstGeom>
        </p:spPr>
        <p:txBody>
          <a:bodyPr vert="horz" lIns="91440" tIns="45720" rIns="91440" bIns="45720" rtlCol="0" anchor="ctr"/>
          <a:lstStyle>
            <a:lvl1pPr algn="r">
              <a:defRPr sz="1200" smtClean="0">
                <a:solidFill>
                  <a:schemeClr val="tx1">
                    <a:tint val="75000"/>
                  </a:schemeClr>
                </a:solidFill>
                <a:ea typeface="ＭＳ Ｐゴシック" charset="-128"/>
                <a:cs typeface="+mn-cs"/>
              </a:defRPr>
            </a:lvl1pPr>
          </a:lstStyle>
          <a:p>
            <a:pPr>
              <a:defRPr/>
            </a:pPr>
            <a:fld id="{0FE88751-7573-4D6C-A9E6-AAD6C733753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36353671"/>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Lst>
  <p:timing>
    <p:tnLst>
      <p:par>
        <p:cTn id="1" dur="indefinite" restart="never" nodeType="tmRoot"/>
      </p:par>
    </p:tnLst>
  </p:timing>
  <p:txStyles>
    <p:titleStyle>
      <a:lvl1pPr algn="ctr" rtl="0" fontAlgn="base">
        <a:spcBef>
          <a:spcPct val="0"/>
        </a:spcBef>
        <a:spcAft>
          <a:spcPct val="0"/>
        </a:spcAft>
        <a:defRPr sz="3600" b="1" kern="1200">
          <a:solidFill>
            <a:srgbClr val="439D39"/>
          </a:solidFill>
          <a:latin typeface="Arial Black" panose="020B0A04020102020204" pitchFamily="34" charset="0"/>
          <a:ea typeface="+mj-ea"/>
          <a:cs typeface="+mj-cs"/>
        </a:defRPr>
      </a:lvl1pPr>
      <a:lvl2pPr algn="ctr" rtl="0" fontAlgn="base">
        <a:spcBef>
          <a:spcPct val="0"/>
        </a:spcBef>
        <a:spcAft>
          <a:spcPct val="0"/>
        </a:spcAft>
        <a:defRPr sz="3600" b="1">
          <a:solidFill>
            <a:srgbClr val="439D39"/>
          </a:solidFill>
          <a:latin typeface="Arial Black" pitchFamily="34" charset="0"/>
        </a:defRPr>
      </a:lvl2pPr>
      <a:lvl3pPr algn="ctr" rtl="0" fontAlgn="base">
        <a:spcBef>
          <a:spcPct val="0"/>
        </a:spcBef>
        <a:spcAft>
          <a:spcPct val="0"/>
        </a:spcAft>
        <a:defRPr sz="3600" b="1">
          <a:solidFill>
            <a:srgbClr val="439D39"/>
          </a:solidFill>
          <a:latin typeface="Arial Black" pitchFamily="34" charset="0"/>
        </a:defRPr>
      </a:lvl3pPr>
      <a:lvl4pPr algn="ctr" rtl="0" fontAlgn="base">
        <a:spcBef>
          <a:spcPct val="0"/>
        </a:spcBef>
        <a:spcAft>
          <a:spcPct val="0"/>
        </a:spcAft>
        <a:defRPr sz="3600" b="1">
          <a:solidFill>
            <a:srgbClr val="439D39"/>
          </a:solidFill>
          <a:latin typeface="Arial Black" pitchFamily="34" charset="0"/>
        </a:defRPr>
      </a:lvl4pPr>
      <a:lvl5pPr algn="ctr" rtl="0" fontAlgn="base">
        <a:spcBef>
          <a:spcPct val="0"/>
        </a:spcBef>
        <a:spcAft>
          <a:spcPct val="0"/>
        </a:spcAft>
        <a:defRPr sz="3600" b="1">
          <a:solidFill>
            <a:srgbClr val="439D39"/>
          </a:solidFill>
          <a:latin typeface="Arial Black" pitchFamily="34" charset="0"/>
        </a:defRPr>
      </a:lvl5pPr>
      <a:lvl6pPr marL="457200" algn="ctr" rtl="0" fontAlgn="base">
        <a:spcBef>
          <a:spcPct val="0"/>
        </a:spcBef>
        <a:spcAft>
          <a:spcPct val="0"/>
        </a:spcAft>
        <a:defRPr sz="3600" b="1">
          <a:solidFill>
            <a:srgbClr val="439D39"/>
          </a:solidFill>
          <a:latin typeface="Arial Black" pitchFamily="34" charset="0"/>
        </a:defRPr>
      </a:lvl6pPr>
      <a:lvl7pPr marL="914400" algn="ctr" rtl="0" fontAlgn="base">
        <a:spcBef>
          <a:spcPct val="0"/>
        </a:spcBef>
        <a:spcAft>
          <a:spcPct val="0"/>
        </a:spcAft>
        <a:defRPr sz="3600" b="1">
          <a:solidFill>
            <a:srgbClr val="439D39"/>
          </a:solidFill>
          <a:latin typeface="Arial Black" pitchFamily="34" charset="0"/>
        </a:defRPr>
      </a:lvl7pPr>
      <a:lvl8pPr marL="1371600" algn="ctr" rtl="0" fontAlgn="base">
        <a:spcBef>
          <a:spcPct val="0"/>
        </a:spcBef>
        <a:spcAft>
          <a:spcPct val="0"/>
        </a:spcAft>
        <a:defRPr sz="3600" b="1">
          <a:solidFill>
            <a:srgbClr val="439D39"/>
          </a:solidFill>
          <a:latin typeface="Arial Black" pitchFamily="34" charset="0"/>
        </a:defRPr>
      </a:lvl8pPr>
      <a:lvl9pPr marL="1828800" algn="ctr" rtl="0" fontAlgn="base">
        <a:spcBef>
          <a:spcPct val="0"/>
        </a:spcBef>
        <a:spcAft>
          <a:spcPct val="0"/>
        </a:spcAft>
        <a:defRPr sz="3600" b="1">
          <a:solidFill>
            <a:srgbClr val="439D39"/>
          </a:solidFill>
          <a:latin typeface="Arial Black" pitchFamily="34" charset="0"/>
        </a:defRPr>
      </a:lvl9pPr>
    </p:titleStyle>
    <p:bodyStyle>
      <a:lvl1pPr marL="342900" indent="-342900" algn="l" rtl="0" fontAlgn="base">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72"/>
            <a:ext cx="2133600" cy="365125"/>
          </a:xfrm>
          <a:prstGeom prst="rect">
            <a:avLst/>
          </a:prstGeom>
        </p:spPr>
        <p:txBody>
          <a:bodyPr vert="horz" lIns="91440" tIns="45720" rIns="91440" bIns="45720" rtlCol="0" anchor="ctr"/>
          <a:lstStyle>
            <a:lvl1pPr algn="r">
              <a:defRPr sz="1200" smtClean="0">
                <a:solidFill>
                  <a:schemeClr val="tx1">
                    <a:tint val="75000"/>
                  </a:schemeClr>
                </a:solidFill>
                <a:ea typeface="ＭＳ Ｐゴシック" charset="-128"/>
                <a:cs typeface="+mn-cs"/>
              </a:defRPr>
            </a:lvl1pPr>
          </a:lstStyle>
          <a:p>
            <a:pPr>
              <a:defRPr/>
            </a:pPr>
            <a:fld id="{0FE88751-7573-4D6C-A9E6-AAD6C733753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78988513"/>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Lst>
  <p:timing>
    <p:tnLst>
      <p:par>
        <p:cTn id="1" dur="indefinite" restart="never" nodeType="tmRoot"/>
      </p:par>
    </p:tnLst>
  </p:timing>
  <p:txStyles>
    <p:titleStyle>
      <a:lvl1pPr algn="ctr" rtl="0" fontAlgn="base">
        <a:spcBef>
          <a:spcPct val="0"/>
        </a:spcBef>
        <a:spcAft>
          <a:spcPct val="0"/>
        </a:spcAft>
        <a:defRPr sz="3600" b="1" kern="1200">
          <a:solidFill>
            <a:srgbClr val="439D39"/>
          </a:solidFill>
          <a:latin typeface="Arial Black" panose="020B0A04020102020204" pitchFamily="34" charset="0"/>
          <a:ea typeface="+mj-ea"/>
          <a:cs typeface="+mj-cs"/>
        </a:defRPr>
      </a:lvl1pPr>
      <a:lvl2pPr algn="ctr" rtl="0" fontAlgn="base">
        <a:spcBef>
          <a:spcPct val="0"/>
        </a:spcBef>
        <a:spcAft>
          <a:spcPct val="0"/>
        </a:spcAft>
        <a:defRPr sz="3600" b="1">
          <a:solidFill>
            <a:srgbClr val="439D39"/>
          </a:solidFill>
          <a:latin typeface="Arial Black" pitchFamily="34" charset="0"/>
        </a:defRPr>
      </a:lvl2pPr>
      <a:lvl3pPr algn="ctr" rtl="0" fontAlgn="base">
        <a:spcBef>
          <a:spcPct val="0"/>
        </a:spcBef>
        <a:spcAft>
          <a:spcPct val="0"/>
        </a:spcAft>
        <a:defRPr sz="3600" b="1">
          <a:solidFill>
            <a:srgbClr val="439D39"/>
          </a:solidFill>
          <a:latin typeface="Arial Black" pitchFamily="34" charset="0"/>
        </a:defRPr>
      </a:lvl3pPr>
      <a:lvl4pPr algn="ctr" rtl="0" fontAlgn="base">
        <a:spcBef>
          <a:spcPct val="0"/>
        </a:spcBef>
        <a:spcAft>
          <a:spcPct val="0"/>
        </a:spcAft>
        <a:defRPr sz="3600" b="1">
          <a:solidFill>
            <a:srgbClr val="439D39"/>
          </a:solidFill>
          <a:latin typeface="Arial Black" pitchFamily="34" charset="0"/>
        </a:defRPr>
      </a:lvl4pPr>
      <a:lvl5pPr algn="ctr" rtl="0" fontAlgn="base">
        <a:spcBef>
          <a:spcPct val="0"/>
        </a:spcBef>
        <a:spcAft>
          <a:spcPct val="0"/>
        </a:spcAft>
        <a:defRPr sz="3600" b="1">
          <a:solidFill>
            <a:srgbClr val="439D39"/>
          </a:solidFill>
          <a:latin typeface="Arial Black" pitchFamily="34" charset="0"/>
        </a:defRPr>
      </a:lvl5pPr>
      <a:lvl6pPr marL="457200" algn="ctr" rtl="0" fontAlgn="base">
        <a:spcBef>
          <a:spcPct val="0"/>
        </a:spcBef>
        <a:spcAft>
          <a:spcPct val="0"/>
        </a:spcAft>
        <a:defRPr sz="3600" b="1">
          <a:solidFill>
            <a:srgbClr val="439D39"/>
          </a:solidFill>
          <a:latin typeface="Arial Black" pitchFamily="34" charset="0"/>
        </a:defRPr>
      </a:lvl6pPr>
      <a:lvl7pPr marL="914400" algn="ctr" rtl="0" fontAlgn="base">
        <a:spcBef>
          <a:spcPct val="0"/>
        </a:spcBef>
        <a:spcAft>
          <a:spcPct val="0"/>
        </a:spcAft>
        <a:defRPr sz="3600" b="1">
          <a:solidFill>
            <a:srgbClr val="439D39"/>
          </a:solidFill>
          <a:latin typeface="Arial Black" pitchFamily="34" charset="0"/>
        </a:defRPr>
      </a:lvl7pPr>
      <a:lvl8pPr marL="1371600" algn="ctr" rtl="0" fontAlgn="base">
        <a:spcBef>
          <a:spcPct val="0"/>
        </a:spcBef>
        <a:spcAft>
          <a:spcPct val="0"/>
        </a:spcAft>
        <a:defRPr sz="3600" b="1">
          <a:solidFill>
            <a:srgbClr val="439D39"/>
          </a:solidFill>
          <a:latin typeface="Arial Black" pitchFamily="34" charset="0"/>
        </a:defRPr>
      </a:lvl8pPr>
      <a:lvl9pPr marL="1828800" algn="ctr" rtl="0" fontAlgn="base">
        <a:spcBef>
          <a:spcPct val="0"/>
        </a:spcBef>
        <a:spcAft>
          <a:spcPct val="0"/>
        </a:spcAft>
        <a:defRPr sz="3600" b="1">
          <a:solidFill>
            <a:srgbClr val="439D39"/>
          </a:solidFill>
          <a:latin typeface="Arial Black" pitchFamily="34" charset="0"/>
        </a:defRPr>
      </a:lvl9pPr>
    </p:titleStyle>
    <p:bodyStyle>
      <a:lvl1pPr marL="342900" indent="-342900" algn="l" rtl="0" fontAlgn="base">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72"/>
            <a:ext cx="2133600" cy="365125"/>
          </a:xfrm>
          <a:prstGeom prst="rect">
            <a:avLst/>
          </a:prstGeom>
        </p:spPr>
        <p:txBody>
          <a:bodyPr vert="horz" lIns="91440" tIns="45720" rIns="91440" bIns="45720" rtlCol="0" anchor="ctr"/>
          <a:lstStyle>
            <a:lvl1pPr algn="r">
              <a:defRPr sz="1200" smtClean="0">
                <a:solidFill>
                  <a:schemeClr val="tx1">
                    <a:tint val="75000"/>
                  </a:schemeClr>
                </a:solidFill>
                <a:ea typeface="ＭＳ Ｐゴシック" charset="-128"/>
                <a:cs typeface="+mn-cs"/>
              </a:defRPr>
            </a:lvl1pPr>
          </a:lstStyle>
          <a:p>
            <a:pPr>
              <a:defRPr/>
            </a:pPr>
            <a:fld id="{0FE88751-7573-4D6C-A9E6-AAD6C733753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33876099"/>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Lst>
  <p:timing>
    <p:tnLst>
      <p:par>
        <p:cTn id="1" dur="indefinite" restart="never" nodeType="tmRoot"/>
      </p:par>
    </p:tnLst>
  </p:timing>
  <p:txStyles>
    <p:titleStyle>
      <a:lvl1pPr algn="ctr" rtl="0" fontAlgn="base">
        <a:spcBef>
          <a:spcPct val="0"/>
        </a:spcBef>
        <a:spcAft>
          <a:spcPct val="0"/>
        </a:spcAft>
        <a:defRPr sz="3600" b="1" kern="1200">
          <a:solidFill>
            <a:srgbClr val="439D39"/>
          </a:solidFill>
          <a:latin typeface="Arial Black" panose="020B0A04020102020204" pitchFamily="34" charset="0"/>
          <a:ea typeface="+mj-ea"/>
          <a:cs typeface="+mj-cs"/>
        </a:defRPr>
      </a:lvl1pPr>
      <a:lvl2pPr algn="ctr" rtl="0" fontAlgn="base">
        <a:spcBef>
          <a:spcPct val="0"/>
        </a:spcBef>
        <a:spcAft>
          <a:spcPct val="0"/>
        </a:spcAft>
        <a:defRPr sz="3600" b="1">
          <a:solidFill>
            <a:srgbClr val="439D39"/>
          </a:solidFill>
          <a:latin typeface="Arial Black" pitchFamily="34" charset="0"/>
        </a:defRPr>
      </a:lvl2pPr>
      <a:lvl3pPr algn="ctr" rtl="0" fontAlgn="base">
        <a:spcBef>
          <a:spcPct val="0"/>
        </a:spcBef>
        <a:spcAft>
          <a:spcPct val="0"/>
        </a:spcAft>
        <a:defRPr sz="3600" b="1">
          <a:solidFill>
            <a:srgbClr val="439D39"/>
          </a:solidFill>
          <a:latin typeface="Arial Black" pitchFamily="34" charset="0"/>
        </a:defRPr>
      </a:lvl3pPr>
      <a:lvl4pPr algn="ctr" rtl="0" fontAlgn="base">
        <a:spcBef>
          <a:spcPct val="0"/>
        </a:spcBef>
        <a:spcAft>
          <a:spcPct val="0"/>
        </a:spcAft>
        <a:defRPr sz="3600" b="1">
          <a:solidFill>
            <a:srgbClr val="439D39"/>
          </a:solidFill>
          <a:latin typeface="Arial Black" pitchFamily="34" charset="0"/>
        </a:defRPr>
      </a:lvl4pPr>
      <a:lvl5pPr algn="ctr" rtl="0" fontAlgn="base">
        <a:spcBef>
          <a:spcPct val="0"/>
        </a:spcBef>
        <a:spcAft>
          <a:spcPct val="0"/>
        </a:spcAft>
        <a:defRPr sz="3600" b="1">
          <a:solidFill>
            <a:srgbClr val="439D39"/>
          </a:solidFill>
          <a:latin typeface="Arial Black" pitchFamily="34" charset="0"/>
        </a:defRPr>
      </a:lvl5pPr>
      <a:lvl6pPr marL="457200" algn="ctr" rtl="0" fontAlgn="base">
        <a:spcBef>
          <a:spcPct val="0"/>
        </a:spcBef>
        <a:spcAft>
          <a:spcPct val="0"/>
        </a:spcAft>
        <a:defRPr sz="3600" b="1">
          <a:solidFill>
            <a:srgbClr val="439D39"/>
          </a:solidFill>
          <a:latin typeface="Arial Black" pitchFamily="34" charset="0"/>
        </a:defRPr>
      </a:lvl6pPr>
      <a:lvl7pPr marL="914400" algn="ctr" rtl="0" fontAlgn="base">
        <a:spcBef>
          <a:spcPct val="0"/>
        </a:spcBef>
        <a:spcAft>
          <a:spcPct val="0"/>
        </a:spcAft>
        <a:defRPr sz="3600" b="1">
          <a:solidFill>
            <a:srgbClr val="439D39"/>
          </a:solidFill>
          <a:latin typeface="Arial Black" pitchFamily="34" charset="0"/>
        </a:defRPr>
      </a:lvl7pPr>
      <a:lvl8pPr marL="1371600" algn="ctr" rtl="0" fontAlgn="base">
        <a:spcBef>
          <a:spcPct val="0"/>
        </a:spcBef>
        <a:spcAft>
          <a:spcPct val="0"/>
        </a:spcAft>
        <a:defRPr sz="3600" b="1">
          <a:solidFill>
            <a:srgbClr val="439D39"/>
          </a:solidFill>
          <a:latin typeface="Arial Black" pitchFamily="34" charset="0"/>
        </a:defRPr>
      </a:lvl8pPr>
      <a:lvl9pPr marL="1828800" algn="ctr" rtl="0" fontAlgn="base">
        <a:spcBef>
          <a:spcPct val="0"/>
        </a:spcBef>
        <a:spcAft>
          <a:spcPct val="0"/>
        </a:spcAft>
        <a:defRPr sz="3600" b="1">
          <a:solidFill>
            <a:srgbClr val="439D39"/>
          </a:solidFill>
          <a:latin typeface="Arial Black" pitchFamily="34" charset="0"/>
        </a:defRPr>
      </a:lvl9pPr>
    </p:titleStyle>
    <p:bodyStyle>
      <a:lvl1pPr marL="342900" indent="-342900" algn="l" rtl="0" fontAlgn="base">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72"/>
            <a:ext cx="2133600" cy="365125"/>
          </a:xfrm>
          <a:prstGeom prst="rect">
            <a:avLst/>
          </a:prstGeom>
        </p:spPr>
        <p:txBody>
          <a:bodyPr vert="horz" lIns="91440" tIns="45720" rIns="91440" bIns="45720" rtlCol="0" anchor="ctr"/>
          <a:lstStyle>
            <a:lvl1pPr algn="r">
              <a:defRPr sz="1200" smtClean="0">
                <a:solidFill>
                  <a:schemeClr val="tx1">
                    <a:tint val="75000"/>
                  </a:schemeClr>
                </a:solidFill>
                <a:ea typeface="ＭＳ Ｐゴシック" charset="-128"/>
                <a:cs typeface="+mn-cs"/>
              </a:defRPr>
            </a:lvl1pPr>
          </a:lstStyle>
          <a:p>
            <a:pPr>
              <a:defRPr/>
            </a:pPr>
            <a:fld id="{0FE88751-7573-4D6C-A9E6-AAD6C733753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32640079"/>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 id="2147483919" r:id="rId14"/>
  </p:sldLayoutIdLst>
  <p:timing>
    <p:tnLst>
      <p:par>
        <p:cTn id="1" dur="indefinite" restart="never" nodeType="tmRoot"/>
      </p:par>
    </p:tnLst>
  </p:timing>
  <p:txStyles>
    <p:titleStyle>
      <a:lvl1pPr algn="ctr" rtl="0" fontAlgn="base">
        <a:spcBef>
          <a:spcPct val="0"/>
        </a:spcBef>
        <a:spcAft>
          <a:spcPct val="0"/>
        </a:spcAft>
        <a:defRPr sz="3600" b="1" kern="1200">
          <a:solidFill>
            <a:srgbClr val="439D39"/>
          </a:solidFill>
          <a:latin typeface="Arial Black" panose="020B0A04020102020204" pitchFamily="34" charset="0"/>
          <a:ea typeface="+mj-ea"/>
          <a:cs typeface="+mj-cs"/>
        </a:defRPr>
      </a:lvl1pPr>
      <a:lvl2pPr algn="ctr" rtl="0" fontAlgn="base">
        <a:spcBef>
          <a:spcPct val="0"/>
        </a:spcBef>
        <a:spcAft>
          <a:spcPct val="0"/>
        </a:spcAft>
        <a:defRPr sz="3600" b="1">
          <a:solidFill>
            <a:srgbClr val="439D39"/>
          </a:solidFill>
          <a:latin typeface="Arial Black" pitchFamily="34" charset="0"/>
        </a:defRPr>
      </a:lvl2pPr>
      <a:lvl3pPr algn="ctr" rtl="0" fontAlgn="base">
        <a:spcBef>
          <a:spcPct val="0"/>
        </a:spcBef>
        <a:spcAft>
          <a:spcPct val="0"/>
        </a:spcAft>
        <a:defRPr sz="3600" b="1">
          <a:solidFill>
            <a:srgbClr val="439D39"/>
          </a:solidFill>
          <a:latin typeface="Arial Black" pitchFamily="34" charset="0"/>
        </a:defRPr>
      </a:lvl3pPr>
      <a:lvl4pPr algn="ctr" rtl="0" fontAlgn="base">
        <a:spcBef>
          <a:spcPct val="0"/>
        </a:spcBef>
        <a:spcAft>
          <a:spcPct val="0"/>
        </a:spcAft>
        <a:defRPr sz="3600" b="1">
          <a:solidFill>
            <a:srgbClr val="439D39"/>
          </a:solidFill>
          <a:latin typeface="Arial Black" pitchFamily="34" charset="0"/>
        </a:defRPr>
      </a:lvl4pPr>
      <a:lvl5pPr algn="ctr" rtl="0" fontAlgn="base">
        <a:spcBef>
          <a:spcPct val="0"/>
        </a:spcBef>
        <a:spcAft>
          <a:spcPct val="0"/>
        </a:spcAft>
        <a:defRPr sz="3600" b="1">
          <a:solidFill>
            <a:srgbClr val="439D39"/>
          </a:solidFill>
          <a:latin typeface="Arial Black" pitchFamily="34" charset="0"/>
        </a:defRPr>
      </a:lvl5pPr>
      <a:lvl6pPr marL="457200" algn="ctr" rtl="0" fontAlgn="base">
        <a:spcBef>
          <a:spcPct val="0"/>
        </a:spcBef>
        <a:spcAft>
          <a:spcPct val="0"/>
        </a:spcAft>
        <a:defRPr sz="3600" b="1">
          <a:solidFill>
            <a:srgbClr val="439D39"/>
          </a:solidFill>
          <a:latin typeface="Arial Black" pitchFamily="34" charset="0"/>
        </a:defRPr>
      </a:lvl6pPr>
      <a:lvl7pPr marL="914400" algn="ctr" rtl="0" fontAlgn="base">
        <a:spcBef>
          <a:spcPct val="0"/>
        </a:spcBef>
        <a:spcAft>
          <a:spcPct val="0"/>
        </a:spcAft>
        <a:defRPr sz="3600" b="1">
          <a:solidFill>
            <a:srgbClr val="439D39"/>
          </a:solidFill>
          <a:latin typeface="Arial Black" pitchFamily="34" charset="0"/>
        </a:defRPr>
      </a:lvl7pPr>
      <a:lvl8pPr marL="1371600" algn="ctr" rtl="0" fontAlgn="base">
        <a:spcBef>
          <a:spcPct val="0"/>
        </a:spcBef>
        <a:spcAft>
          <a:spcPct val="0"/>
        </a:spcAft>
        <a:defRPr sz="3600" b="1">
          <a:solidFill>
            <a:srgbClr val="439D39"/>
          </a:solidFill>
          <a:latin typeface="Arial Black" pitchFamily="34" charset="0"/>
        </a:defRPr>
      </a:lvl8pPr>
      <a:lvl9pPr marL="1828800" algn="ctr" rtl="0" fontAlgn="base">
        <a:spcBef>
          <a:spcPct val="0"/>
        </a:spcBef>
        <a:spcAft>
          <a:spcPct val="0"/>
        </a:spcAft>
        <a:defRPr sz="3600" b="1">
          <a:solidFill>
            <a:srgbClr val="439D39"/>
          </a:solidFill>
          <a:latin typeface="Arial Black" pitchFamily="34" charset="0"/>
        </a:defRPr>
      </a:lvl9pPr>
    </p:titleStyle>
    <p:bodyStyle>
      <a:lvl1pPr marL="342900" indent="-342900" algn="l" rtl="0" fontAlgn="base">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4.xml"/></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8.xml"/></Relationships>
</file>

<file path=ppt/slides/_rels/slide6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2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5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8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96.xml"/></Relationships>
</file>

<file path=ppt/slides/_rels/slide7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23.xml"/></Relationships>
</file>

<file path=ppt/slides/_rels/slide7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40.xml"/></Relationships>
</file>

<file path=ppt/slides/_rels/slide7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5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0.xml"/></Relationships>
</file>

<file path=ppt/slides/_rels/slide7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8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0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1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3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4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6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77.xml"/></Relationships>
</file>

<file path=ppt/slides/_rels/slide8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90.xml"/></Relationships>
</file>

<file path=ppt/slides/_rels/slide8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05.xml"/></Relationships>
</file>

<file path=ppt/slides/_rels/slide8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7.jpg"/><Relationship Id="rId1" Type="http://schemas.openxmlformats.org/officeDocument/2006/relationships/slideLayout" Target="../slideLayouts/slideLayout520.xml"/></Relationships>
</file>

<file path=ppt/slides/_rels/slide8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539.xml"/></Relationships>
</file>

<file path=ppt/slides/_rels/slide8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554.xml"/><Relationship Id="rId4" Type="http://schemas.openxmlformats.org/officeDocument/2006/relationships/image" Target="../media/image40.jpg"/></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69.xml"/></Relationships>
</file>

<file path=ppt/slides/_rels/slide9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84.xml"/></Relationships>
</file>

<file path=ppt/slides/_rels/slide9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38.jpg"/><Relationship Id="rId1" Type="http://schemas.openxmlformats.org/officeDocument/2006/relationships/slideLayout" Target="../slideLayouts/slideLayout599.xml"/></Relationships>
</file>

<file path=ppt/slides/_rels/slide9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144001" cy="6858000"/>
          </a:xfrm>
        </p:spPr>
      </p:pic>
      <p:sp>
        <p:nvSpPr>
          <p:cNvPr id="5" name="Rectangle 4"/>
          <p:cNvSpPr/>
          <p:nvPr/>
        </p:nvSpPr>
        <p:spPr>
          <a:xfrm>
            <a:off x="2209800" y="1446126"/>
            <a:ext cx="4572000" cy="4185761"/>
          </a:xfrm>
          <a:prstGeom prst="rect">
            <a:avLst/>
          </a:prstGeom>
        </p:spPr>
        <p:txBody>
          <a:bodyPr>
            <a:spAutoFit/>
          </a:bodyPr>
          <a:lstStyle/>
          <a:p>
            <a:pPr algn="ctr"/>
            <a:r>
              <a:rPr lang="en-US" sz="3400" dirty="0">
                <a:latin typeface="Bernard MT Condensed" panose="02050806060905020404" pitchFamily="18" charset="0"/>
              </a:rPr>
              <a:t>Deposition Survival </a:t>
            </a:r>
            <a:r>
              <a:rPr lang="en-US" sz="3400" dirty="0" smtClean="0">
                <a:latin typeface="Bernard MT Condensed" panose="02050806060905020404" pitchFamily="18" charset="0"/>
              </a:rPr>
              <a:t>Guide</a:t>
            </a:r>
          </a:p>
          <a:p>
            <a:endParaRPr lang="en-US" sz="2800" dirty="0">
              <a:latin typeface="Bernard MT Condensed" panose="02050806060905020404" pitchFamily="18" charset="0"/>
            </a:endParaRPr>
          </a:p>
          <a:p>
            <a:pPr algn="ctr"/>
            <a:r>
              <a:rPr lang="en-US" sz="2400" dirty="0" smtClean="0">
                <a:latin typeface="Bernard MT Condensed" panose="02050806060905020404" pitchFamily="18" charset="0"/>
              </a:rPr>
              <a:t>Best </a:t>
            </a:r>
            <a:r>
              <a:rPr lang="en-US" sz="2400" dirty="0">
                <a:latin typeface="Bernard MT Condensed" panose="02050806060905020404" pitchFamily="18" charset="0"/>
              </a:rPr>
              <a:t>Practices for In-House Counsel and Corporate </a:t>
            </a:r>
            <a:r>
              <a:rPr lang="en-US" sz="2400" dirty="0" smtClean="0">
                <a:latin typeface="Bernard MT Condensed" panose="02050806060905020404" pitchFamily="18" charset="0"/>
              </a:rPr>
              <a:t>Supervisors</a:t>
            </a:r>
          </a:p>
          <a:p>
            <a:pPr algn="ctr"/>
            <a:endParaRPr lang="en-US" sz="2400" dirty="0" smtClean="0">
              <a:latin typeface="Bernard MT Condensed" panose="02050806060905020404" pitchFamily="18" charset="0"/>
            </a:endParaRPr>
          </a:p>
          <a:p>
            <a:pPr algn="ctr"/>
            <a:r>
              <a:rPr lang="en-US" sz="2400" dirty="0" smtClean="0">
                <a:latin typeface="Bernard MT Condensed" panose="02050806060905020404" pitchFamily="18" charset="0"/>
              </a:rPr>
              <a:t>From </a:t>
            </a:r>
            <a:r>
              <a:rPr lang="en-US" sz="2400" dirty="0">
                <a:latin typeface="Bernard MT Condensed" panose="02050806060905020404" pitchFamily="18" charset="0"/>
              </a:rPr>
              <a:t>Preservation of Corporate Documents to Corporate </a:t>
            </a:r>
            <a:r>
              <a:rPr lang="en-US" sz="2400" dirty="0" smtClean="0">
                <a:latin typeface="Bernard MT Condensed" panose="02050806060905020404" pitchFamily="18" charset="0"/>
              </a:rPr>
              <a:t>Depositions</a:t>
            </a:r>
          </a:p>
          <a:p>
            <a:pPr algn="ctr"/>
            <a:r>
              <a:rPr lang="en-US" sz="2800" dirty="0">
                <a:latin typeface="Bernard MT Condensed" panose="02050806060905020404" pitchFamily="18" charset="0"/>
              </a:rPr>
              <a:t> </a:t>
            </a:r>
            <a:endParaRPr lang="en-US" sz="2800" dirty="0" smtClean="0">
              <a:latin typeface="Bernard MT Condensed" panose="02050806060905020404" pitchFamily="18" charset="0"/>
            </a:endParaRPr>
          </a:p>
          <a:p>
            <a:pPr algn="ctr"/>
            <a:r>
              <a:rPr lang="en-US" sz="2800" dirty="0" smtClean="0">
                <a:latin typeface="Bernard MT Condensed" panose="02050806060905020404" pitchFamily="18" charset="0"/>
              </a:rPr>
              <a:t>Presented </a:t>
            </a:r>
            <a:r>
              <a:rPr lang="en-US" sz="2800" dirty="0">
                <a:latin typeface="Bernard MT Condensed" panose="02050806060905020404" pitchFamily="18" charset="0"/>
              </a:rPr>
              <a:t>by </a:t>
            </a:r>
            <a:endParaRPr lang="en-US" sz="2800" dirty="0" smtClean="0">
              <a:latin typeface="Bernard MT Condensed" panose="02050806060905020404" pitchFamily="18" charset="0"/>
            </a:endParaRPr>
          </a:p>
          <a:p>
            <a:pPr algn="ctr"/>
            <a:endParaRPr lang="en-US" sz="2800" dirty="0">
              <a:latin typeface="Bernard MT Condensed" panose="02050806060905020404" pitchFamily="18" charset="0"/>
            </a:endParaRPr>
          </a:p>
        </p:txBody>
      </p:sp>
      <p:pic>
        <p:nvPicPr>
          <p:cNvPr id="6"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4627" y="5234802"/>
            <a:ext cx="3514725" cy="746919"/>
          </a:xfrm>
          <a:prstGeom prst="rect">
            <a:avLst/>
          </a:prstGeom>
        </p:spPr>
      </p:pic>
    </p:spTree>
    <p:extLst>
      <p:ext uri="{BB962C8B-B14F-4D97-AF65-F5344CB8AC3E}">
        <p14:creationId xmlns:p14="http://schemas.microsoft.com/office/powerpoint/2010/main" val="638293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Spoliation – What is it?</a:t>
            </a:r>
            <a:r>
              <a:rPr lang="en-US" altLang="en-US" dirty="0"/>
              <a:t/>
            </a:r>
            <a:br>
              <a:rPr lang="en-US" altLang="en-US" dirty="0"/>
            </a:br>
            <a:endParaRPr lang="en-US" dirty="0"/>
          </a:p>
        </p:txBody>
      </p:sp>
      <p:sp>
        <p:nvSpPr>
          <p:cNvPr id="3" name="Content Placeholder 2"/>
          <p:cNvSpPr>
            <a:spLocks noGrp="1"/>
          </p:cNvSpPr>
          <p:nvPr>
            <p:ph idx="1"/>
          </p:nvPr>
        </p:nvSpPr>
        <p:spPr/>
        <p:txBody>
          <a:bodyPr>
            <a:normAutofit/>
          </a:bodyPr>
          <a:lstStyle/>
          <a:p>
            <a:pPr>
              <a:spcBef>
                <a:spcPts val="800"/>
              </a:spcBef>
              <a:spcAft>
                <a:spcPts val="800"/>
              </a:spcAft>
            </a:pPr>
            <a:r>
              <a:rPr lang="en-US" altLang="en-US" dirty="0" smtClean="0"/>
              <a:t>Destruction</a:t>
            </a:r>
          </a:p>
          <a:p>
            <a:pPr>
              <a:spcBef>
                <a:spcPts val="800"/>
              </a:spcBef>
              <a:spcAft>
                <a:spcPts val="800"/>
              </a:spcAft>
            </a:pPr>
            <a:endParaRPr lang="en-US" altLang="en-US" dirty="0" smtClean="0"/>
          </a:p>
          <a:p>
            <a:pPr>
              <a:spcBef>
                <a:spcPts val="800"/>
              </a:spcBef>
              <a:spcAft>
                <a:spcPts val="800"/>
              </a:spcAft>
            </a:pPr>
            <a:r>
              <a:rPr lang="en-US" altLang="en-US" dirty="0" smtClean="0"/>
              <a:t>Material alteration</a:t>
            </a:r>
          </a:p>
          <a:p>
            <a:pPr>
              <a:spcBef>
                <a:spcPts val="800"/>
              </a:spcBef>
              <a:spcAft>
                <a:spcPts val="800"/>
              </a:spcAft>
            </a:pPr>
            <a:endParaRPr lang="en-US" altLang="en-US" dirty="0" smtClean="0"/>
          </a:p>
          <a:p>
            <a:pPr>
              <a:spcBef>
                <a:spcPts val="800"/>
              </a:spcBef>
              <a:spcAft>
                <a:spcPts val="800"/>
              </a:spcAft>
            </a:pPr>
            <a:r>
              <a:rPr lang="en-US" altLang="en-US" dirty="0" smtClean="0"/>
              <a:t>Failure </a:t>
            </a:r>
            <a:r>
              <a:rPr lang="en-US" altLang="en-US" dirty="0"/>
              <a:t>to preserve</a:t>
            </a:r>
          </a:p>
          <a:p>
            <a:pPr marL="0" indent="0">
              <a:buNone/>
            </a:pPr>
            <a:endParaRPr lang="en-US" altLang="en-US" b="1" dirty="0"/>
          </a:p>
          <a:p>
            <a:pPr marL="0" indent="0">
              <a:buNone/>
            </a:pPr>
            <a:endParaRPr lang="en-US" altLang="en-US" dirty="0" smtClean="0"/>
          </a:p>
          <a:p>
            <a:pPr marL="381000" indent="-381000"/>
            <a:endParaRPr lang="en-US" altLang="en-US" dirty="0"/>
          </a:p>
        </p:txBody>
      </p:sp>
    </p:spTree>
    <p:extLst>
      <p:ext uri="{BB962C8B-B14F-4D97-AF65-F5344CB8AC3E}">
        <p14:creationId xmlns:p14="http://schemas.microsoft.com/office/powerpoint/2010/main" val="3389480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
            </a:r>
            <a:br>
              <a:rPr lang="en-US" altLang="en-US" dirty="0" smtClean="0"/>
            </a:br>
            <a:r>
              <a:rPr lang="en-US" altLang="en-US" dirty="0" smtClean="0"/>
              <a:t>Deleting Electronically</a:t>
            </a:r>
            <a:br>
              <a:rPr lang="en-US" altLang="en-US" dirty="0" smtClean="0"/>
            </a:br>
            <a:r>
              <a:rPr lang="en-US" altLang="en-US" dirty="0" smtClean="0"/>
              <a:t> </a:t>
            </a:r>
            <a:r>
              <a:rPr lang="en-US" altLang="en-US" dirty="0"/>
              <a:t>Stored Information</a:t>
            </a:r>
            <a:br>
              <a:rPr lang="en-US" alt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9676" y="1790700"/>
            <a:ext cx="7019924" cy="3800475"/>
          </a:xfrm>
        </p:spPr>
      </p:pic>
    </p:spTree>
    <p:extLst>
      <p:ext uri="{BB962C8B-B14F-4D97-AF65-F5344CB8AC3E}">
        <p14:creationId xmlns:p14="http://schemas.microsoft.com/office/powerpoint/2010/main" val="163666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Shredding Documents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3502" y="1609730"/>
            <a:ext cx="6429375" cy="3933825"/>
          </a:xfrm>
        </p:spPr>
      </p:pic>
    </p:spTree>
    <p:extLst>
      <p:ext uri="{BB962C8B-B14F-4D97-AF65-F5344CB8AC3E}">
        <p14:creationId xmlns:p14="http://schemas.microsoft.com/office/powerpoint/2010/main" val="3532151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Destruction</a:t>
            </a:r>
            <a:br>
              <a:rPr lang="en-US" dirty="0" smtClean="0"/>
            </a:br>
            <a:r>
              <a:rPr lang="en-US" dirty="0" smtClean="0"/>
              <a:t>Tom Brady - </a:t>
            </a:r>
            <a:r>
              <a:rPr lang="en-US" dirty="0" err="1" smtClean="0"/>
              <a:t>Deflategate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9263" y="2272506"/>
            <a:ext cx="5705475" cy="3181350"/>
          </a:xfrm>
        </p:spPr>
      </p:pic>
    </p:spTree>
    <p:extLst>
      <p:ext uri="{BB962C8B-B14F-4D97-AF65-F5344CB8AC3E}">
        <p14:creationId xmlns:p14="http://schemas.microsoft.com/office/powerpoint/2010/main" val="2182884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Altering Documents or Metadata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7038" y="1417638"/>
            <a:ext cx="3209925" cy="4286250"/>
          </a:xfrm>
        </p:spPr>
      </p:pic>
    </p:spTree>
    <p:extLst>
      <p:ext uri="{BB962C8B-B14F-4D97-AF65-F5344CB8AC3E}">
        <p14:creationId xmlns:p14="http://schemas.microsoft.com/office/powerpoint/2010/main" val="658939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Material Alteration –</a:t>
            </a:r>
            <a:br>
              <a:rPr lang="en-US" dirty="0" smtClean="0"/>
            </a:br>
            <a:r>
              <a:rPr lang="en-US" dirty="0" smtClean="0"/>
              <a:t>Production </a:t>
            </a:r>
            <a:r>
              <a:rPr lang="en-US" dirty="0"/>
              <a:t>Format Important</a:t>
            </a:r>
          </a:p>
        </p:txBody>
      </p:sp>
      <p:sp>
        <p:nvSpPr>
          <p:cNvPr id="6" name="Text Placeholder 5"/>
          <p:cNvSpPr>
            <a:spLocks noGrp="1"/>
          </p:cNvSpPr>
          <p:nvPr>
            <p:ph type="body" idx="1"/>
          </p:nvPr>
        </p:nvSpPr>
        <p:spPr>
          <a:xfrm>
            <a:off x="457200" y="1666875"/>
            <a:ext cx="4040188" cy="1487488"/>
          </a:xfrm>
        </p:spPr>
        <p:txBody>
          <a:bodyPr>
            <a:normAutofit fontScale="55000" lnSpcReduction="20000"/>
          </a:bodyPr>
          <a:lstStyle/>
          <a:p>
            <a:endParaRPr lang="en-US" sz="1800" dirty="0" smtClean="0"/>
          </a:p>
          <a:p>
            <a:endParaRPr lang="en-US" sz="1800" dirty="0"/>
          </a:p>
          <a:p>
            <a:endParaRPr lang="en-US" sz="1800" dirty="0" smtClean="0"/>
          </a:p>
          <a:p>
            <a:r>
              <a:rPr lang="en-US" sz="3300" dirty="0" smtClean="0"/>
              <a:t>Version </a:t>
            </a:r>
            <a:r>
              <a:rPr lang="en-US" sz="3300" dirty="0"/>
              <a:t>presented at trial just shows a black bar without any visible type atop the first page of the report.</a:t>
            </a:r>
          </a:p>
          <a:p>
            <a:endParaRPr lang="en-US" sz="1800" dirty="0"/>
          </a:p>
          <a:p>
            <a:endParaRPr lang="en-US" dirty="0"/>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04800" y="2943226"/>
            <a:ext cx="4192588" cy="2120424"/>
          </a:xfrm>
        </p:spPr>
      </p:pic>
      <p:sp>
        <p:nvSpPr>
          <p:cNvPr id="8" name="Text Placeholder 7"/>
          <p:cNvSpPr>
            <a:spLocks noGrp="1"/>
          </p:cNvSpPr>
          <p:nvPr>
            <p:ph type="body" sz="quarter" idx="3"/>
          </p:nvPr>
        </p:nvSpPr>
        <p:spPr>
          <a:xfrm>
            <a:off x="4645036" y="1771651"/>
            <a:ext cx="4041775" cy="1382712"/>
          </a:xfrm>
        </p:spPr>
        <p:txBody>
          <a:bodyPr>
            <a:noAutofit/>
          </a:bodyPr>
          <a:lstStyle/>
          <a:p>
            <a:r>
              <a:rPr lang="en-US" sz="1800" dirty="0"/>
              <a:t>Plaintiffs alleged bank produced </a:t>
            </a:r>
            <a:r>
              <a:rPr lang="en-US" sz="1800" dirty="0" smtClean="0"/>
              <a:t>form that </a:t>
            </a:r>
            <a:r>
              <a:rPr lang="en-US" sz="1800" dirty="0"/>
              <a:t>didn’t show </a:t>
            </a:r>
            <a:r>
              <a:rPr lang="en-US" sz="1800" dirty="0" smtClean="0"/>
              <a:t>red </a:t>
            </a:r>
            <a:r>
              <a:rPr lang="en-US" sz="1800" dirty="0"/>
              <a:t>header with large white type that said “Complete-Approved” and “High </a:t>
            </a:r>
            <a:r>
              <a:rPr lang="en-US" sz="1800" dirty="0" smtClean="0"/>
              <a:t>Risk” of original document.</a:t>
            </a:r>
            <a:endParaRPr lang="en-US" sz="1800" dirty="0"/>
          </a:p>
        </p:txBody>
      </p:sp>
      <p:pic>
        <p:nvPicPr>
          <p:cNvPr id="11" name="Content Placeholder 10"/>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36" y="3342164"/>
            <a:ext cx="4041775" cy="1616710"/>
          </a:xfrm>
        </p:spPr>
      </p:pic>
    </p:spTree>
    <p:extLst>
      <p:ext uri="{BB962C8B-B14F-4D97-AF65-F5344CB8AC3E}">
        <p14:creationId xmlns:p14="http://schemas.microsoft.com/office/powerpoint/2010/main" val="3313130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6750" y="1575911"/>
            <a:ext cx="7905750" cy="2862322"/>
          </a:xfrm>
          <a:prstGeom prst="rect">
            <a:avLst/>
          </a:prstGeom>
        </p:spPr>
        <p:txBody>
          <a:bodyPr wrap="square">
            <a:spAutoFit/>
          </a:bodyPr>
          <a:lstStyle/>
          <a:p>
            <a:r>
              <a:rPr lang="en-US" sz="3600" dirty="0"/>
              <a:t>B</a:t>
            </a:r>
            <a:r>
              <a:rPr lang="en-US" sz="3600" dirty="0" smtClean="0"/>
              <a:t>ank </a:t>
            </a:r>
            <a:r>
              <a:rPr lang="en-US" sz="3600" dirty="0"/>
              <a:t>says “the printing and copying process inadvertently blackened all of the words in all of the colored headers of the [form],” including the “HIGH RISK” designation.</a:t>
            </a:r>
          </a:p>
        </p:txBody>
      </p:sp>
    </p:spTree>
    <p:extLst>
      <p:ext uri="{BB962C8B-B14F-4D97-AF65-F5344CB8AC3E}">
        <p14:creationId xmlns:p14="http://schemas.microsoft.com/office/powerpoint/2010/main" val="40498800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47725" y="1356064"/>
            <a:ext cx="7562850" cy="3416320"/>
          </a:xfrm>
          <a:prstGeom prst="rect">
            <a:avLst/>
          </a:prstGeom>
        </p:spPr>
        <p:txBody>
          <a:bodyPr wrap="square">
            <a:spAutoFit/>
          </a:bodyPr>
          <a:lstStyle/>
          <a:p>
            <a:r>
              <a:rPr lang="en-US" sz="2800" dirty="0" smtClean="0"/>
              <a:t>Plaintiffs alleged that:</a:t>
            </a:r>
          </a:p>
          <a:p>
            <a:endParaRPr lang="en-US" sz="2800" dirty="0"/>
          </a:p>
          <a:p>
            <a:r>
              <a:rPr lang="en-US" sz="3200" dirty="0" smtClean="0"/>
              <a:t>Bank produced altered documents that didn’t include red header with large white type that said “</a:t>
            </a:r>
            <a:r>
              <a:rPr lang="en-US" sz="3200" dirty="0"/>
              <a:t>Complete – Approved” and “High Risk”</a:t>
            </a:r>
          </a:p>
          <a:p>
            <a:endParaRPr lang="en-US" sz="3200" dirty="0"/>
          </a:p>
        </p:txBody>
      </p:sp>
    </p:spTree>
    <p:extLst>
      <p:ext uri="{BB962C8B-B14F-4D97-AF65-F5344CB8AC3E}">
        <p14:creationId xmlns:p14="http://schemas.microsoft.com/office/powerpoint/2010/main" val="2810901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Failure to Preserve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8875" y="1720056"/>
            <a:ext cx="3981450" cy="3981450"/>
          </a:xfrm>
        </p:spPr>
      </p:pic>
    </p:spTree>
    <p:extLst>
      <p:ext uri="{BB962C8B-B14F-4D97-AF65-F5344CB8AC3E}">
        <p14:creationId xmlns:p14="http://schemas.microsoft.com/office/powerpoint/2010/main" val="39441284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Litigation Holds:  </a:t>
            </a:r>
            <a:r>
              <a:rPr lang="en-US" i="1" dirty="0"/>
              <a:t>Cautionary Tales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5118" y="1583532"/>
            <a:ext cx="3648075" cy="4286250"/>
          </a:xfrm>
        </p:spPr>
      </p:pic>
      <p:sp>
        <p:nvSpPr>
          <p:cNvPr id="5" name="Rectangle 4"/>
          <p:cNvSpPr/>
          <p:nvPr/>
        </p:nvSpPr>
        <p:spPr>
          <a:xfrm>
            <a:off x="3071810" y="1696137"/>
            <a:ext cx="2852736" cy="923330"/>
          </a:xfrm>
          <a:prstGeom prst="rect">
            <a:avLst/>
          </a:prstGeom>
        </p:spPr>
        <p:txBody>
          <a:bodyPr wrap="square">
            <a:spAutoFit/>
          </a:bodyPr>
          <a:lstStyle/>
          <a:p>
            <a:pPr algn="ctr"/>
            <a:r>
              <a:rPr lang="en-US" dirty="0" smtClean="0">
                <a:latin typeface="Aharoni" panose="02010803020104030203" pitchFamily="2" charset="-79"/>
                <a:cs typeface="Aharoni" panose="02010803020104030203" pitchFamily="2" charset="-79"/>
              </a:rPr>
              <a:t>Spoliation Claim </a:t>
            </a:r>
            <a:r>
              <a:rPr lang="en-US" dirty="0">
                <a:latin typeface="Aharoni" panose="02010803020104030203" pitchFamily="2" charset="-79"/>
                <a:cs typeface="Aharoni" panose="02010803020104030203" pitchFamily="2" charset="-79"/>
              </a:rPr>
              <a:t>– Even Better Than the </a:t>
            </a:r>
            <a:r>
              <a:rPr lang="en-US" dirty="0" smtClean="0">
                <a:latin typeface="Aharoni" panose="02010803020104030203" pitchFamily="2" charset="-79"/>
                <a:cs typeface="Aharoni" panose="02010803020104030203" pitchFamily="2" charset="-79"/>
              </a:rPr>
              <a:t>Underlying Claim</a:t>
            </a:r>
            <a:r>
              <a:rPr lang="en-US" dirty="0" smtClean="0">
                <a:latin typeface="Arial Black" panose="020B0A04020102020204" pitchFamily="34" charset="0"/>
                <a:cs typeface="Aharoni" panose="02010803020104030203" pitchFamily="2" charset="-79"/>
              </a:rPr>
              <a:t>!</a:t>
            </a:r>
            <a:endParaRPr lang="en-US" dirty="0">
              <a:latin typeface="Arial Black" panose="020B0A04020102020204" pitchFamily="34" charset="0"/>
              <a:cs typeface="Aharoni" panose="02010803020104030203" pitchFamily="2" charset="-79"/>
            </a:endParaRPr>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5966" y="4068634"/>
            <a:ext cx="2071688" cy="1726407"/>
          </a:xfrm>
          <a:prstGeom prst="rect">
            <a:avLst/>
          </a:prstGeom>
        </p:spPr>
      </p:pic>
      <p:sp>
        <p:nvSpPr>
          <p:cNvPr id="7" name="Rectangle 6"/>
          <p:cNvSpPr/>
          <p:nvPr/>
        </p:nvSpPr>
        <p:spPr>
          <a:xfrm>
            <a:off x="1183585" y="4068635"/>
            <a:ext cx="2093066" cy="646331"/>
          </a:xfrm>
          <a:prstGeom prst="rect">
            <a:avLst/>
          </a:prstGeom>
        </p:spPr>
        <p:txBody>
          <a:bodyPr wrap="square">
            <a:spAutoFit/>
          </a:bodyPr>
          <a:lstStyle/>
          <a:p>
            <a:pPr marL="0" indent="0" algn="ctr">
              <a:buNone/>
            </a:pPr>
            <a:r>
              <a:rPr lang="en-US" dirty="0">
                <a:latin typeface="Aharoni" panose="02010803020104030203" pitchFamily="2" charset="-79"/>
                <a:cs typeface="Aharoni" panose="02010803020104030203" pitchFamily="2" charset="-79"/>
              </a:rPr>
              <a:t>Plaintiff’s Counsel Shark</a:t>
            </a:r>
          </a:p>
        </p:txBody>
      </p:sp>
    </p:spTree>
    <p:extLst>
      <p:ext uri="{BB962C8B-B14F-4D97-AF65-F5344CB8AC3E}">
        <p14:creationId xmlns:p14="http://schemas.microsoft.com/office/powerpoint/2010/main" val="3610858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8602" y="85726"/>
            <a:ext cx="7619147" cy="5319027"/>
          </a:xfrm>
        </p:spPr>
      </p:pic>
      <p:sp>
        <p:nvSpPr>
          <p:cNvPr id="5" name="Rectangle 4"/>
          <p:cNvSpPr/>
          <p:nvPr/>
        </p:nvSpPr>
        <p:spPr>
          <a:xfrm rot="190618">
            <a:off x="1224136" y="1900744"/>
            <a:ext cx="6324374" cy="3416320"/>
          </a:xfrm>
          <a:prstGeom prst="rect">
            <a:avLst/>
          </a:prstGeom>
        </p:spPr>
        <p:txBody>
          <a:bodyPr wrap="square">
            <a:spAutoFit/>
          </a:bodyPr>
          <a:lstStyle/>
          <a:p>
            <a:pPr algn="ctr"/>
            <a:endParaRPr lang="en-US" sz="3600" dirty="0" smtClean="0">
              <a:solidFill>
                <a:schemeClr val="bg1"/>
              </a:solidFill>
              <a:latin typeface="Berlin Sans FB Demi" panose="020E0802020502020306" pitchFamily="34" charset="0"/>
            </a:endParaRPr>
          </a:p>
          <a:p>
            <a:pPr algn="ctr"/>
            <a:endParaRPr lang="en-US" sz="3600" dirty="0">
              <a:solidFill>
                <a:schemeClr val="bg1"/>
              </a:solidFill>
              <a:latin typeface="Berlin Sans FB Demi" panose="020E0802020502020306" pitchFamily="34" charset="0"/>
            </a:endParaRPr>
          </a:p>
          <a:p>
            <a:pPr algn="ctr"/>
            <a:r>
              <a:rPr lang="en-US" sz="3600" dirty="0" smtClean="0">
                <a:solidFill>
                  <a:schemeClr val="bg1"/>
                </a:solidFill>
                <a:latin typeface="Berlin Sans FB Demi" panose="020E0802020502020306" pitchFamily="34" charset="0"/>
              </a:rPr>
              <a:t>The </a:t>
            </a:r>
            <a:r>
              <a:rPr lang="en-US" sz="3600" dirty="0">
                <a:solidFill>
                  <a:schemeClr val="bg1"/>
                </a:solidFill>
                <a:latin typeface="Berlin Sans FB Demi" panose="020E0802020502020306" pitchFamily="34" charset="0"/>
              </a:rPr>
              <a:t>Corporate </a:t>
            </a:r>
            <a:endParaRPr lang="en-US" sz="3600" dirty="0" smtClean="0">
              <a:solidFill>
                <a:schemeClr val="bg1"/>
              </a:solidFill>
              <a:latin typeface="Berlin Sans FB Demi" panose="020E0802020502020306" pitchFamily="34" charset="0"/>
            </a:endParaRPr>
          </a:p>
          <a:p>
            <a:pPr algn="ctr"/>
            <a:r>
              <a:rPr lang="en-US" sz="3600" dirty="0" smtClean="0">
                <a:solidFill>
                  <a:schemeClr val="bg1"/>
                </a:solidFill>
                <a:latin typeface="Berlin Sans FB Demi" panose="020E0802020502020306" pitchFamily="34" charset="0"/>
              </a:rPr>
              <a:t>Representative </a:t>
            </a:r>
            <a:r>
              <a:rPr lang="en-US" sz="3600" dirty="0">
                <a:solidFill>
                  <a:schemeClr val="bg1"/>
                </a:solidFill>
                <a:latin typeface="Berlin Sans FB Demi" panose="020E0802020502020306" pitchFamily="34" charset="0"/>
              </a:rPr>
              <a:t>Deposition</a:t>
            </a:r>
            <a:r>
              <a:rPr lang="en-US" sz="3600" dirty="0" smtClean="0">
                <a:solidFill>
                  <a:schemeClr val="bg1"/>
                </a:solidFill>
                <a:latin typeface="Berlin Sans FB Demi" panose="020E0802020502020306" pitchFamily="34" charset="0"/>
              </a:rPr>
              <a:t>:</a:t>
            </a:r>
          </a:p>
          <a:p>
            <a:pPr algn="ctr"/>
            <a:r>
              <a:rPr lang="en-US" sz="3600" dirty="0" smtClean="0">
                <a:solidFill>
                  <a:schemeClr val="bg1"/>
                </a:solidFill>
                <a:latin typeface="Berlin Sans FB Demi" panose="020E0802020502020306" pitchFamily="34" charset="0"/>
              </a:rPr>
              <a:t> </a:t>
            </a:r>
            <a:r>
              <a:rPr lang="en-US" sz="3600" dirty="0">
                <a:solidFill>
                  <a:schemeClr val="bg1"/>
                </a:solidFill>
                <a:latin typeface="Berlin Sans FB Demi" panose="020E0802020502020306" pitchFamily="34" charset="0"/>
              </a:rPr>
              <a:t>A Case </a:t>
            </a:r>
            <a:r>
              <a:rPr lang="en-US" sz="3600" dirty="0" smtClean="0">
                <a:solidFill>
                  <a:schemeClr val="bg1"/>
                </a:solidFill>
                <a:latin typeface="Berlin Sans FB Demi" panose="020E0802020502020306" pitchFamily="34" charset="0"/>
              </a:rPr>
              <a:t>Study</a:t>
            </a:r>
          </a:p>
          <a:p>
            <a:endParaRPr lang="en-US" dirty="0"/>
          </a:p>
          <a:p>
            <a:endParaRPr lang="en-US" dirty="0"/>
          </a:p>
        </p:txBody>
      </p:sp>
    </p:spTree>
    <p:extLst>
      <p:ext uri="{BB962C8B-B14F-4D97-AF65-F5344CB8AC3E}">
        <p14:creationId xmlns:p14="http://schemas.microsoft.com/office/powerpoint/2010/main" val="24452880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Spoliation – Sanctions &amp; Remedies</a:t>
            </a:r>
            <a:endParaRPr lang="en-US" dirty="0"/>
          </a:p>
        </p:txBody>
      </p:sp>
      <p:sp>
        <p:nvSpPr>
          <p:cNvPr id="3" name="Content Placeholder 2"/>
          <p:cNvSpPr>
            <a:spLocks noGrp="1"/>
          </p:cNvSpPr>
          <p:nvPr>
            <p:ph idx="1"/>
          </p:nvPr>
        </p:nvSpPr>
        <p:spPr/>
        <p:txBody>
          <a:bodyPr/>
          <a:lstStyle/>
          <a:p>
            <a:pPr marL="457200" indent="-457200">
              <a:spcBef>
                <a:spcPts val="600"/>
              </a:spcBef>
              <a:spcAft>
                <a:spcPts val="600"/>
              </a:spcAft>
            </a:pPr>
            <a:r>
              <a:rPr lang="en-US" altLang="en-US" dirty="0">
                <a:solidFill>
                  <a:srgbClr val="000000"/>
                </a:solidFill>
                <a:ea typeface="Calibri" pitchFamily="34" charset="0"/>
                <a:cs typeface="Calibri" pitchFamily="34" charset="0"/>
              </a:rPr>
              <a:t>Additional discovery</a:t>
            </a:r>
          </a:p>
          <a:p>
            <a:pPr marL="457200" indent="-457200">
              <a:spcBef>
                <a:spcPts val="600"/>
              </a:spcBef>
              <a:spcAft>
                <a:spcPts val="600"/>
              </a:spcAft>
            </a:pPr>
            <a:r>
              <a:rPr lang="en-US" altLang="en-US" dirty="0">
                <a:solidFill>
                  <a:srgbClr val="000000"/>
                </a:solidFill>
                <a:ea typeface="Calibri" pitchFamily="34" charset="0"/>
                <a:cs typeface="Calibri" pitchFamily="34" charset="0"/>
              </a:rPr>
              <a:t>Monetary sanctions</a:t>
            </a:r>
          </a:p>
          <a:p>
            <a:pPr marL="457200" indent="-457200">
              <a:spcBef>
                <a:spcPts val="600"/>
              </a:spcBef>
              <a:spcAft>
                <a:spcPts val="600"/>
              </a:spcAft>
            </a:pPr>
            <a:r>
              <a:rPr lang="en-US" altLang="en-US" dirty="0">
                <a:solidFill>
                  <a:srgbClr val="000000"/>
                </a:solidFill>
                <a:ea typeface="Calibri" pitchFamily="34" charset="0"/>
                <a:cs typeface="Calibri" pitchFamily="34" charset="0"/>
              </a:rPr>
              <a:t>Rebuttable or mandatory inferences</a:t>
            </a:r>
          </a:p>
          <a:p>
            <a:pPr marL="457200" indent="-457200">
              <a:spcBef>
                <a:spcPts val="600"/>
              </a:spcBef>
              <a:spcAft>
                <a:spcPts val="600"/>
              </a:spcAft>
            </a:pPr>
            <a:r>
              <a:rPr lang="en-US" altLang="en-US" dirty="0">
                <a:solidFill>
                  <a:srgbClr val="000000"/>
                </a:solidFill>
                <a:ea typeface="Calibri" pitchFamily="34" charset="0"/>
                <a:cs typeface="Calibri" pitchFamily="34" charset="0"/>
              </a:rPr>
              <a:t>Exclusion of evidence</a:t>
            </a:r>
          </a:p>
          <a:p>
            <a:pPr marL="457200" indent="-457200">
              <a:spcBef>
                <a:spcPts val="600"/>
              </a:spcBef>
              <a:spcAft>
                <a:spcPts val="600"/>
              </a:spcAft>
            </a:pPr>
            <a:r>
              <a:rPr lang="en-US" altLang="en-US" dirty="0">
                <a:solidFill>
                  <a:srgbClr val="000000"/>
                </a:solidFill>
                <a:ea typeface="Calibri" pitchFamily="34" charset="0"/>
                <a:cs typeface="Calibri" pitchFamily="34" charset="0"/>
              </a:rPr>
              <a:t>Striking defenses</a:t>
            </a:r>
          </a:p>
          <a:p>
            <a:pPr marL="457200" indent="-457200">
              <a:spcBef>
                <a:spcPts val="600"/>
              </a:spcBef>
              <a:spcAft>
                <a:spcPts val="600"/>
              </a:spcAft>
            </a:pPr>
            <a:r>
              <a:rPr lang="en-US" altLang="en-US" dirty="0">
                <a:solidFill>
                  <a:srgbClr val="000000"/>
                </a:solidFill>
                <a:ea typeface="Calibri" pitchFamily="34" charset="0"/>
                <a:cs typeface="Calibri" pitchFamily="34" charset="0"/>
              </a:rPr>
              <a:t>Dismissal or default</a:t>
            </a:r>
          </a:p>
          <a:p>
            <a:pPr marL="457200" indent="-457200">
              <a:spcBef>
                <a:spcPts val="600"/>
              </a:spcBef>
              <a:spcAft>
                <a:spcPts val="600"/>
              </a:spcAft>
            </a:pPr>
            <a:r>
              <a:rPr lang="en-US" altLang="en-US" dirty="0">
                <a:solidFill>
                  <a:srgbClr val="000000"/>
                </a:solidFill>
                <a:ea typeface="Calibri" pitchFamily="34" charset="0"/>
                <a:cs typeface="Calibri" pitchFamily="34" charset="0"/>
              </a:rPr>
              <a:t>Civil contempt, jail time</a:t>
            </a:r>
          </a:p>
          <a:p>
            <a:endParaRPr lang="en-US" dirty="0"/>
          </a:p>
        </p:txBody>
      </p:sp>
    </p:spTree>
    <p:extLst>
      <p:ext uri="{BB962C8B-B14F-4D97-AF65-F5344CB8AC3E}">
        <p14:creationId xmlns:p14="http://schemas.microsoft.com/office/powerpoint/2010/main" val="15398149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Material Alteration</a:t>
            </a:r>
            <a:endParaRPr lang="en-US" dirty="0"/>
          </a:p>
        </p:txBody>
      </p:sp>
      <p:sp>
        <p:nvSpPr>
          <p:cNvPr id="6" name="Text Placeholder 5"/>
          <p:cNvSpPr>
            <a:spLocks noGrp="1"/>
          </p:cNvSpPr>
          <p:nvPr>
            <p:ph type="body" idx="1"/>
          </p:nvPr>
        </p:nvSpPr>
        <p:spPr>
          <a:xfrm>
            <a:off x="457200" y="1619250"/>
            <a:ext cx="4040188" cy="1487488"/>
          </a:xfrm>
        </p:spPr>
        <p:txBody>
          <a:bodyPr>
            <a:normAutofit fontScale="92500" lnSpcReduction="10000"/>
          </a:bodyPr>
          <a:lstStyle/>
          <a:p>
            <a:endParaRPr lang="en-US" sz="1800" dirty="0" smtClean="0"/>
          </a:p>
          <a:p>
            <a:endParaRPr lang="en-US" sz="1800" dirty="0"/>
          </a:p>
          <a:p>
            <a:endParaRPr lang="en-US" sz="1800" dirty="0" smtClean="0"/>
          </a:p>
          <a:p>
            <a:pPr algn="ctr"/>
            <a:r>
              <a:rPr lang="en-US" sz="3300" dirty="0" smtClean="0"/>
              <a:t>Presented at Trial</a:t>
            </a:r>
            <a:endParaRPr lang="en-US" sz="3300" dirty="0"/>
          </a:p>
          <a:p>
            <a:endParaRPr lang="en-US" sz="1800" dirty="0"/>
          </a:p>
          <a:p>
            <a:endParaRPr lang="en-US" dirty="0"/>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04800" y="2943226"/>
            <a:ext cx="4192588" cy="2120424"/>
          </a:xfrm>
        </p:spPr>
      </p:pic>
      <p:sp>
        <p:nvSpPr>
          <p:cNvPr id="8" name="Text Placeholder 7"/>
          <p:cNvSpPr>
            <a:spLocks noGrp="1"/>
          </p:cNvSpPr>
          <p:nvPr>
            <p:ph type="body" sz="quarter" idx="3"/>
          </p:nvPr>
        </p:nvSpPr>
        <p:spPr>
          <a:xfrm>
            <a:off x="4645036" y="1444626"/>
            <a:ext cx="4041775" cy="1373188"/>
          </a:xfrm>
        </p:spPr>
        <p:txBody>
          <a:bodyPr>
            <a:noAutofit/>
          </a:bodyPr>
          <a:lstStyle/>
          <a:p>
            <a:pPr algn="ctr"/>
            <a:r>
              <a:rPr lang="en-US" sz="3200" dirty="0" smtClean="0"/>
              <a:t>Original Version</a:t>
            </a:r>
            <a:endParaRPr lang="en-US" sz="3200" dirty="0"/>
          </a:p>
          <a:p>
            <a:endParaRPr lang="en-US" sz="1800" dirty="0"/>
          </a:p>
        </p:txBody>
      </p:sp>
      <p:pic>
        <p:nvPicPr>
          <p:cNvPr id="11" name="Content Placeholder 10"/>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36" y="3342164"/>
            <a:ext cx="4041775" cy="1616710"/>
          </a:xfrm>
        </p:spPr>
      </p:pic>
    </p:spTree>
    <p:extLst>
      <p:ext uri="{BB962C8B-B14F-4D97-AF65-F5344CB8AC3E}">
        <p14:creationId xmlns:p14="http://schemas.microsoft.com/office/powerpoint/2010/main" val="34262939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endParaRPr lang="en-US" dirty="0" smtClean="0"/>
          </a:p>
          <a:p>
            <a:pPr marL="0" indent="0">
              <a:buNone/>
            </a:pPr>
            <a:r>
              <a:rPr lang="en-US" dirty="0" smtClean="0"/>
              <a:t>District </a:t>
            </a:r>
            <a:r>
              <a:rPr lang="en-US" dirty="0"/>
              <a:t>Court </a:t>
            </a:r>
            <a:r>
              <a:rPr lang="en-US" dirty="0" smtClean="0"/>
              <a:t>ordered </a:t>
            </a:r>
            <a:r>
              <a:rPr lang="en-US" dirty="0"/>
              <a:t>the bank and law firm to pay attorneys fees and costs as sanctions </a:t>
            </a:r>
            <a:r>
              <a:rPr lang="en-US" dirty="0" smtClean="0"/>
              <a:t>against Bank's </a:t>
            </a:r>
            <a:r>
              <a:rPr lang="en-US" dirty="0"/>
              <a:t>former law </a:t>
            </a:r>
            <a:r>
              <a:rPr lang="en-US" dirty="0" smtClean="0"/>
              <a:t>firm, </a:t>
            </a:r>
            <a:r>
              <a:rPr lang="en-US" dirty="0"/>
              <a:t>saying that together with </a:t>
            </a:r>
            <a:r>
              <a:rPr lang="en-US" dirty="0" smtClean="0"/>
              <a:t>Bank, they abused </a:t>
            </a:r>
            <a:r>
              <a:rPr lang="en-US" dirty="0"/>
              <a:t>the exchange of evidence known as discovery</a:t>
            </a:r>
            <a:r>
              <a:rPr lang="en-US" dirty="0" smtClean="0"/>
              <a:t>.</a:t>
            </a:r>
          </a:p>
          <a:p>
            <a:endParaRPr lang="en-US" dirty="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1718020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7325" y="1896840"/>
            <a:ext cx="6096000" cy="2903760"/>
          </a:xfrm>
        </p:spPr>
      </p:pic>
    </p:spTree>
    <p:extLst>
      <p:ext uri="{BB962C8B-B14F-4D97-AF65-F5344CB8AC3E}">
        <p14:creationId xmlns:p14="http://schemas.microsoft.com/office/powerpoint/2010/main" val="41564071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dirty="0"/>
              <a:t>Morgan Stanley lost a highly publicized Florida state court case involving allegations of document spoliation.  The verdict against Morgan Stanley was approximately $1.5 billion.  </a:t>
            </a:r>
          </a:p>
          <a:p>
            <a:pPr>
              <a:buFontTx/>
              <a:buNone/>
            </a:pPr>
            <a:r>
              <a:rPr lang="en-US" altLang="en-US" i="1" dirty="0"/>
              <a:t>	</a:t>
            </a:r>
          </a:p>
          <a:p>
            <a:pPr>
              <a:buFontTx/>
              <a:buNone/>
            </a:pPr>
            <a:r>
              <a:rPr lang="en-US" altLang="en-US" i="1" dirty="0"/>
              <a:t>	The New York Times</a:t>
            </a:r>
            <a:r>
              <a:rPr lang="en-US" altLang="en-US" dirty="0"/>
              <a:t> (5/19/05) "Jury Tallies Morgan’s Total at $1.45 Billion."</a:t>
            </a:r>
          </a:p>
          <a:p>
            <a:endParaRPr lang="en-US" dirty="0"/>
          </a:p>
        </p:txBody>
      </p:sp>
    </p:spTree>
    <p:extLst>
      <p:ext uri="{BB962C8B-B14F-4D97-AF65-F5344CB8AC3E}">
        <p14:creationId xmlns:p14="http://schemas.microsoft.com/office/powerpoint/2010/main" val="8164732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News for Morgan Stanley</a:t>
            </a:r>
            <a:endParaRPr lang="en-US" dirty="0"/>
          </a:p>
        </p:txBody>
      </p:sp>
      <p:sp>
        <p:nvSpPr>
          <p:cNvPr id="3" name="Content Placeholder 2"/>
          <p:cNvSpPr>
            <a:spLocks noGrp="1"/>
          </p:cNvSpPr>
          <p:nvPr>
            <p:ph idx="1"/>
          </p:nvPr>
        </p:nvSpPr>
        <p:spPr/>
        <p:txBody>
          <a:bodyPr>
            <a:normAutofit fontScale="92500" lnSpcReduction="10000"/>
          </a:bodyPr>
          <a:lstStyle/>
          <a:p>
            <a:pPr marL="342900" lvl="1" indent="-342900">
              <a:buFont typeface="Arial" panose="020B0604020202020204" pitchFamily="34" charset="0"/>
              <a:buChar char="•"/>
            </a:pPr>
            <a:r>
              <a:rPr lang="en-US" dirty="0" smtClean="0"/>
              <a:t>Although the </a:t>
            </a:r>
            <a:r>
              <a:rPr lang="en-US" dirty="0"/>
              <a:t>Fourth District Court of Appeal in Florida reversed </a:t>
            </a:r>
            <a:r>
              <a:rPr lang="en-US" dirty="0" smtClean="0"/>
              <a:t>the </a:t>
            </a:r>
            <a:r>
              <a:rPr lang="en-US" dirty="0"/>
              <a:t>$1.58 </a:t>
            </a:r>
            <a:r>
              <a:rPr lang="en-US" b="1" dirty="0"/>
              <a:t>billion</a:t>
            </a:r>
            <a:r>
              <a:rPr lang="en-US" dirty="0"/>
              <a:t> </a:t>
            </a:r>
            <a:r>
              <a:rPr lang="en-US" dirty="0" smtClean="0"/>
              <a:t>judgment, because it found </a:t>
            </a:r>
            <a:r>
              <a:rPr lang="en-US" dirty="0"/>
              <a:t>that the plaintiff had not presented proof at trial on the correct measure of damages for fraud, the appellate court did not discuss </a:t>
            </a:r>
            <a:r>
              <a:rPr lang="en-US" dirty="0" smtClean="0"/>
              <a:t>discovery spoliation.</a:t>
            </a:r>
          </a:p>
          <a:p>
            <a:pPr marL="342900" lvl="1" indent="-342900">
              <a:buFont typeface="Arial" panose="020B0604020202020204" pitchFamily="34" charset="0"/>
              <a:buChar char="•"/>
            </a:pPr>
            <a:endParaRPr lang="en-US" dirty="0" smtClean="0"/>
          </a:p>
          <a:p>
            <a:pPr marL="342900" lvl="1" indent="-342900">
              <a:buFont typeface="Arial" panose="020B0604020202020204" pitchFamily="34" charset="0"/>
              <a:buChar char="•"/>
            </a:pPr>
            <a:r>
              <a:rPr lang="en-US" dirty="0" smtClean="0"/>
              <a:t>The </a:t>
            </a:r>
            <a:r>
              <a:rPr lang="en-US" dirty="0"/>
              <a:t>appellate court’s reversal does not diminish the cautionary tale about e-</a:t>
            </a:r>
            <a:r>
              <a:rPr lang="en-US" b="1" dirty="0"/>
              <a:t>discovery</a:t>
            </a:r>
            <a:r>
              <a:rPr lang="en-US" dirty="0"/>
              <a:t> inherent in </a:t>
            </a:r>
            <a:r>
              <a:rPr lang="en-US" dirty="0" smtClean="0"/>
              <a:t>a </a:t>
            </a:r>
            <a:r>
              <a:rPr lang="en-US" dirty="0"/>
              <a:t>trial court proceeding. </a:t>
            </a:r>
            <a:endParaRPr lang="en-US" dirty="0" smtClean="0"/>
          </a:p>
          <a:p>
            <a:pPr marL="342900" lvl="1" indent="-342900">
              <a:buFont typeface="Arial" panose="020B0604020202020204" pitchFamily="34" charset="0"/>
              <a:buChar char="•"/>
            </a:pPr>
            <a:endParaRPr lang="en-US" dirty="0"/>
          </a:p>
          <a:p>
            <a:pPr marL="342900" lvl="1" indent="-342900">
              <a:buFont typeface="Arial" panose="020B0604020202020204" pitchFamily="34" charset="0"/>
              <a:buChar char="•"/>
            </a:pPr>
            <a:r>
              <a:rPr lang="en-US" dirty="0" smtClean="0"/>
              <a:t>Policies </a:t>
            </a:r>
            <a:r>
              <a:rPr lang="en-US" dirty="0"/>
              <a:t>and procedures for the retention of electronic/digital data, as well as for documents, must be developed, implemented, and monitored. </a:t>
            </a:r>
          </a:p>
        </p:txBody>
      </p:sp>
    </p:spTree>
    <p:extLst>
      <p:ext uri="{BB962C8B-B14F-4D97-AF65-F5344CB8AC3E}">
        <p14:creationId xmlns:p14="http://schemas.microsoft.com/office/powerpoint/2010/main" val="33793615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
            </a:r>
            <a:br>
              <a:rPr lang="en-US" sz="3100" dirty="0" smtClean="0"/>
            </a:br>
            <a:r>
              <a:rPr lang="en-US" sz="3100" dirty="0"/>
              <a:t>Philip Morris USA </a:t>
            </a:r>
            <a:r>
              <a:rPr lang="en-US" sz="3100" dirty="0" smtClean="0"/>
              <a:t>- </a:t>
            </a:r>
            <a:r>
              <a:rPr lang="en-US" sz="3100" dirty="0"/>
              <a:t>Spoliation of </a:t>
            </a:r>
            <a:r>
              <a:rPr lang="en-US" sz="3100" dirty="0" smtClean="0"/>
              <a:t>E-mail</a:t>
            </a:r>
            <a:br>
              <a:rPr lang="en-US" sz="3100" dirty="0" smtClean="0"/>
            </a:br>
            <a:r>
              <a:rPr lang="en-US" sz="3100" dirty="0" smtClean="0"/>
              <a:t>2.75 </a:t>
            </a:r>
            <a:r>
              <a:rPr lang="en-US" sz="3100" dirty="0"/>
              <a:t>Million Dollar </a:t>
            </a:r>
            <a:r>
              <a:rPr lang="en-US" sz="3100" dirty="0" smtClean="0"/>
              <a:t>Fine</a:t>
            </a:r>
            <a:r>
              <a:rPr lang="en-US" dirty="0"/>
              <a:t/>
            </a:r>
            <a:br>
              <a:rPr lang="en-US" dirty="0"/>
            </a:br>
            <a:endParaRPr lang="en-US" dirty="0"/>
          </a:p>
        </p:txBody>
      </p:sp>
      <p:sp>
        <p:nvSpPr>
          <p:cNvPr id="3" name="Content Placeholder 2"/>
          <p:cNvSpPr>
            <a:spLocks noGrp="1"/>
          </p:cNvSpPr>
          <p:nvPr>
            <p:ph idx="1"/>
          </p:nvPr>
        </p:nvSpPr>
        <p:spPr/>
        <p:txBody>
          <a:bodyPr>
            <a:normAutofit fontScale="62500" lnSpcReduction="20000"/>
          </a:bodyPr>
          <a:lstStyle/>
          <a:p>
            <a:r>
              <a:rPr lang="en-US" altLang="en-US" i="1" dirty="0"/>
              <a:t>United States v. </a:t>
            </a:r>
            <a:r>
              <a:rPr lang="en-US" altLang="en-US" i="1" dirty="0" smtClean="0"/>
              <a:t>Philip </a:t>
            </a:r>
            <a:r>
              <a:rPr lang="en-US" altLang="en-US" i="1" dirty="0"/>
              <a:t>Morris USA Inc.</a:t>
            </a:r>
            <a:r>
              <a:rPr lang="en-US" altLang="en-US" dirty="0"/>
              <a:t>, 327 F. Supp. </a:t>
            </a:r>
            <a:r>
              <a:rPr lang="en-US" altLang="en-US" dirty="0" err="1"/>
              <a:t>2d</a:t>
            </a:r>
            <a:r>
              <a:rPr lang="en-US" altLang="en-US" dirty="0"/>
              <a:t> 21 (</a:t>
            </a:r>
            <a:r>
              <a:rPr lang="en-US" altLang="en-US" dirty="0" err="1"/>
              <a:t>D.D.C</a:t>
            </a:r>
            <a:r>
              <a:rPr lang="en-US" altLang="en-US" dirty="0"/>
              <a:t>. 2004). </a:t>
            </a:r>
            <a:endParaRPr lang="en-US" altLang="en-US" dirty="0" smtClean="0"/>
          </a:p>
          <a:p>
            <a:endParaRPr lang="en-US" dirty="0"/>
          </a:p>
          <a:p>
            <a:r>
              <a:rPr lang="en-US" dirty="0"/>
              <a:t>Shortly after </a:t>
            </a:r>
            <a:r>
              <a:rPr lang="en-US" dirty="0" smtClean="0"/>
              <a:t>suit </a:t>
            </a:r>
            <a:r>
              <a:rPr lang="en-US" dirty="0"/>
              <a:t>was </a:t>
            </a:r>
            <a:r>
              <a:rPr lang="en-US" dirty="0" smtClean="0"/>
              <a:t>filed against Philip Morris, Court </a:t>
            </a:r>
            <a:r>
              <a:rPr lang="en-US" dirty="0"/>
              <a:t>issued an order requiring Philip Morris and its parent company </a:t>
            </a:r>
            <a:r>
              <a:rPr lang="en-US" dirty="0" smtClean="0"/>
              <a:t>to </a:t>
            </a:r>
            <a:r>
              <a:rPr lang="en-US" dirty="0"/>
              <a:t>preserve "all documents and other records containing information which could be potentially relevant to the subject matter of this litigation</a:t>
            </a:r>
            <a:r>
              <a:rPr lang="en-US" dirty="0" smtClean="0"/>
              <a:t>".</a:t>
            </a:r>
          </a:p>
          <a:p>
            <a:endParaRPr lang="en-US" dirty="0"/>
          </a:p>
          <a:p>
            <a:r>
              <a:rPr lang="en-US" dirty="0"/>
              <a:t>However, </a:t>
            </a:r>
            <a:r>
              <a:rPr lang="en-US" dirty="0" smtClean="0"/>
              <a:t>every </a:t>
            </a:r>
            <a:r>
              <a:rPr lang="en-US" dirty="0"/>
              <a:t>month for two years after the order was issued, Philip Morris and Altria continued to delete e-mail that was over 60 days old.</a:t>
            </a:r>
          </a:p>
          <a:p>
            <a:pPr marL="0" indent="0">
              <a:buNone/>
            </a:pPr>
            <a:endParaRPr lang="en-US" dirty="0"/>
          </a:p>
          <a:p>
            <a:r>
              <a:rPr lang="en-US" dirty="0" smtClean="0"/>
              <a:t>High ranking officers, </a:t>
            </a:r>
            <a:r>
              <a:rPr lang="en-US" dirty="0"/>
              <a:t>who were to be called as witnesses did not retain their e-mail under a "print and retain" policy. </a:t>
            </a:r>
            <a:endParaRPr lang="en-US" dirty="0" smtClean="0"/>
          </a:p>
          <a:p>
            <a:endParaRPr lang="en-US" dirty="0"/>
          </a:p>
          <a:p>
            <a:r>
              <a:rPr lang="en-US" dirty="0" smtClean="0"/>
              <a:t>Philip Morris was precluded </a:t>
            </a:r>
            <a:r>
              <a:rPr lang="en-US" dirty="0"/>
              <a:t>from presenting any fact witness who </a:t>
            </a:r>
            <a:r>
              <a:rPr lang="en-US" dirty="0" smtClean="0"/>
              <a:t>failed </a:t>
            </a:r>
            <a:r>
              <a:rPr lang="en-US" dirty="0"/>
              <a:t>to preserve relevant records and was ordered to pay $2.75 million in fines for its spoliation of e-mail.</a:t>
            </a:r>
          </a:p>
          <a:p>
            <a:endParaRPr lang="en-US" dirty="0"/>
          </a:p>
        </p:txBody>
      </p:sp>
    </p:spTree>
    <p:extLst>
      <p:ext uri="{BB962C8B-B14F-4D97-AF65-F5344CB8AC3E}">
        <p14:creationId xmlns:p14="http://schemas.microsoft.com/office/powerpoint/2010/main" val="23006427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74638"/>
            <a:ext cx="8229600" cy="354012"/>
          </a:xfrm>
        </p:spPr>
        <p:txBody>
          <a:bodyPr>
            <a:noAutofit/>
          </a:bodyPr>
          <a:lstStyle/>
          <a:p>
            <a:r>
              <a:rPr lang="en-US" altLang="en-US" sz="2400" dirty="0"/>
              <a:t>UBS </a:t>
            </a:r>
            <a:r>
              <a:rPr lang="en-US" altLang="en-US" sz="2400" dirty="0" smtClean="0"/>
              <a:t>Warburg – Electronic Documents Destroyed</a:t>
            </a:r>
          </a:p>
        </p:txBody>
      </p:sp>
      <p:sp>
        <p:nvSpPr>
          <p:cNvPr id="60419" name="Rectangle 3"/>
          <p:cNvSpPr>
            <a:spLocks noGrp="1" noChangeArrowheads="1"/>
          </p:cNvSpPr>
          <p:nvPr>
            <p:ph type="body" idx="1"/>
          </p:nvPr>
        </p:nvSpPr>
        <p:spPr>
          <a:xfrm>
            <a:off x="457200" y="876300"/>
            <a:ext cx="8229600" cy="5753100"/>
          </a:xfrm>
        </p:spPr>
        <p:txBody>
          <a:bodyPr/>
          <a:lstStyle/>
          <a:p>
            <a:r>
              <a:rPr lang="en-US" altLang="en-US" dirty="0"/>
              <a:t>T</a:t>
            </a:r>
            <a:r>
              <a:rPr lang="en-US" altLang="en-US" sz="2800" dirty="0" smtClean="0"/>
              <a:t>he obligation to preserve evidence arises . . . when a party should have known that the evidence may be relevant to future litigation.</a:t>
            </a:r>
          </a:p>
          <a:p>
            <a:pPr>
              <a:buFontTx/>
              <a:buNone/>
            </a:pPr>
            <a:r>
              <a:rPr lang="en-US" altLang="en-US" sz="2800" i="1" dirty="0" smtClean="0"/>
              <a:t>	</a:t>
            </a:r>
            <a:r>
              <a:rPr lang="en-US" altLang="en-US" sz="2800" i="1" dirty="0" err="1" smtClean="0"/>
              <a:t>Zubulake</a:t>
            </a:r>
            <a:r>
              <a:rPr lang="en-US" altLang="en-US" sz="2800" i="1" dirty="0" smtClean="0"/>
              <a:t> v. UBS Warburg LLC</a:t>
            </a:r>
            <a:r>
              <a:rPr lang="en-US" altLang="en-US" sz="2800" dirty="0" smtClean="0"/>
              <a:t>, 220 </a:t>
            </a:r>
            <a:r>
              <a:rPr lang="en-US" altLang="en-US" sz="2800" dirty="0" err="1" smtClean="0"/>
              <a:t>F.R.D</a:t>
            </a:r>
            <a:r>
              <a:rPr lang="en-US" altLang="en-US" sz="2800" dirty="0" smtClean="0"/>
              <a:t>. 212, 216 (</a:t>
            </a:r>
            <a:r>
              <a:rPr lang="en-US" altLang="en-US" sz="2800" dirty="0" err="1" smtClean="0"/>
              <a:t>S.D.N.Y</a:t>
            </a:r>
            <a:r>
              <a:rPr lang="en-US" altLang="en-US" sz="2800" dirty="0" smtClean="0"/>
              <a:t>. 2003).</a:t>
            </a:r>
          </a:p>
          <a:p>
            <a:pPr>
              <a:buFontTx/>
              <a:buNone/>
            </a:pPr>
            <a:endParaRPr lang="en-US" altLang="en-US" sz="2800" dirty="0" smtClean="0"/>
          </a:p>
          <a:p>
            <a:r>
              <a:rPr lang="en-US" altLang="en-US" sz="2800" dirty="0" smtClean="0"/>
              <a:t> The court found that officials at UBS Warburg were on notice that the plaintiff might sue the company for gender discrimination ‑‑ thus triggering the preservation duty. </a:t>
            </a:r>
          </a:p>
        </p:txBody>
      </p:sp>
    </p:spTree>
    <p:extLst>
      <p:ext uri="{BB962C8B-B14F-4D97-AF65-F5344CB8AC3E}">
        <p14:creationId xmlns:p14="http://schemas.microsoft.com/office/powerpoint/2010/main" val="29916429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idx="1"/>
          </p:nvPr>
        </p:nvSpPr>
        <p:spPr>
          <a:xfrm>
            <a:off x="457200" y="1209678"/>
            <a:ext cx="8229600" cy="4916489"/>
          </a:xfrm>
        </p:spPr>
        <p:txBody>
          <a:bodyPr/>
          <a:lstStyle/>
          <a:p>
            <a:r>
              <a:rPr lang="en-US" altLang="en-US" sz="2800" dirty="0" smtClean="0"/>
              <a:t>Court found that UBS should have preserved electronic documents that were ultimately destroyed.  It ordered UBS Warburg to pay the cost of the plaintiff's motion, directed the company to reimburse plaintiff for the costs of any depositions or re‑depositions necessitated by the document destruction, and approved a jury instruction containing an adverse inference about the destroyed back‑up tapes. </a:t>
            </a:r>
          </a:p>
        </p:txBody>
      </p:sp>
    </p:spTree>
    <p:extLst>
      <p:ext uri="{BB962C8B-B14F-4D97-AF65-F5344CB8AC3E}">
        <p14:creationId xmlns:p14="http://schemas.microsoft.com/office/powerpoint/2010/main" val="37597275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So </a:t>
            </a:r>
            <a:r>
              <a:rPr lang="en-US" dirty="0"/>
              <a:t>W</a:t>
            </a:r>
            <a:r>
              <a:rPr lang="en-US" dirty="0" smtClean="0"/>
              <a:t>hat </a:t>
            </a:r>
            <a:r>
              <a:rPr lang="en-US" dirty="0"/>
              <a:t>do we </a:t>
            </a:r>
            <a:r>
              <a:rPr lang="en-US" dirty="0" smtClean="0"/>
              <a:t>Take From These Cautionary Tales?</a:t>
            </a:r>
            <a:r>
              <a:rPr lang="en-US" dirty="0"/>
              <a:t/>
            </a:r>
            <a:br>
              <a:rPr lang="en-US" dirty="0"/>
            </a:br>
            <a:endParaRPr lang="en-US" dirty="0"/>
          </a:p>
        </p:txBody>
      </p:sp>
      <p:sp>
        <p:nvSpPr>
          <p:cNvPr id="4" name="Rectangle 3"/>
          <p:cNvSpPr/>
          <p:nvPr/>
        </p:nvSpPr>
        <p:spPr>
          <a:xfrm>
            <a:off x="657227" y="1720840"/>
            <a:ext cx="7858125" cy="3416320"/>
          </a:xfrm>
          <a:prstGeom prst="rect">
            <a:avLst/>
          </a:prstGeom>
        </p:spPr>
        <p:txBody>
          <a:bodyPr wrap="square">
            <a:spAutoFit/>
          </a:bodyPr>
          <a:lstStyle/>
          <a:p>
            <a:r>
              <a:rPr lang="en-US" dirty="0"/>
              <a:t> </a:t>
            </a:r>
            <a:endParaRPr lang="en-US" sz="2400" dirty="0" smtClean="0"/>
          </a:p>
          <a:p>
            <a:pPr marL="342900" indent="-342900">
              <a:buFont typeface="Wingdings" panose="05000000000000000000" pitchFamily="2" charset="2"/>
              <a:buChar char="q"/>
            </a:pPr>
            <a:r>
              <a:rPr lang="en-US" sz="2400" dirty="0" smtClean="0"/>
              <a:t>There can be harsh </a:t>
            </a:r>
            <a:r>
              <a:rPr lang="en-US" sz="2400" dirty="0"/>
              <a:t>consequences for </a:t>
            </a:r>
            <a:r>
              <a:rPr lang="en-US" sz="2400" dirty="0" smtClean="0"/>
              <a:t>document preservation failures.</a:t>
            </a:r>
            <a:endParaRPr lang="en-US" sz="2400" dirty="0"/>
          </a:p>
          <a:p>
            <a:endParaRPr lang="en-US" sz="2400" dirty="0"/>
          </a:p>
          <a:p>
            <a:endParaRPr lang="en-US" sz="2400" dirty="0"/>
          </a:p>
          <a:p>
            <a:pPr marL="342900" indent="-342900">
              <a:buFont typeface="Wingdings" panose="05000000000000000000" pitchFamily="2" charset="2"/>
              <a:buChar char="q"/>
            </a:pPr>
            <a:r>
              <a:rPr lang="en-US" sz="2400" dirty="0" smtClean="0"/>
              <a:t>The </a:t>
            </a:r>
            <a:r>
              <a:rPr lang="en-US" sz="2400" dirty="0"/>
              <a:t>burden is on each party to address </a:t>
            </a:r>
            <a:r>
              <a:rPr lang="en-US" sz="2400" dirty="0" smtClean="0"/>
              <a:t>document preservation, including electronically stored information, </a:t>
            </a:r>
            <a:r>
              <a:rPr lang="en-US" sz="2400" dirty="0"/>
              <a:t>as soon as </a:t>
            </a:r>
            <a:r>
              <a:rPr lang="en-US" sz="2400" dirty="0" smtClean="0"/>
              <a:t>a party knows may be relevant to future litigation.</a:t>
            </a:r>
            <a:endParaRPr lang="en-US" sz="2400" dirty="0"/>
          </a:p>
        </p:txBody>
      </p:sp>
    </p:spTree>
    <p:extLst>
      <p:ext uri="{BB962C8B-B14F-4D97-AF65-F5344CB8AC3E}">
        <p14:creationId xmlns:p14="http://schemas.microsoft.com/office/powerpoint/2010/main" val="2020272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lgerian" panose="04020705040A02060702" pitchFamily="82" charset="0"/>
                <a:cs typeface="Arial" panose="020B0604020202020204" pitchFamily="34" charset="0"/>
              </a:rPr>
              <a:t>Just the Facts</a:t>
            </a:r>
            <a:endParaRPr lang="en-US" dirty="0">
              <a:latin typeface="Algerian" panose="04020705040A02060702" pitchFamily="82"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pPr algn="just"/>
            <a:r>
              <a:rPr lang="en-US" dirty="0">
                <a:latin typeface="Berlin Sans FB" panose="020E0602020502020306" pitchFamily="34" charset="0"/>
              </a:rPr>
              <a:t>Company, Not So Bright, Inc. hires bookkeeper, </a:t>
            </a:r>
            <a:r>
              <a:rPr lang="en-US" dirty="0" err="1">
                <a:latin typeface="Berlin Sans FB" panose="020E0602020502020306" pitchFamily="34" charset="0"/>
              </a:rPr>
              <a:t>Ima</a:t>
            </a:r>
            <a:r>
              <a:rPr lang="en-US" dirty="0">
                <a:latin typeface="Berlin Sans FB" panose="020E0602020502020306" pitchFamily="34" charset="0"/>
              </a:rPr>
              <a:t> Thief, who has a prior criminal history for check fraud.   Ms. Thief has access to the company checks and over a four year period writes hundreds of checks to herself totaling about $500,000.   </a:t>
            </a:r>
          </a:p>
          <a:p>
            <a:pPr marL="0" indent="0" algn="just">
              <a:buNone/>
            </a:pPr>
            <a:r>
              <a:rPr lang="en-US" dirty="0">
                <a:latin typeface="Berlin Sans FB" panose="020E0602020502020306" pitchFamily="34" charset="0"/>
              </a:rPr>
              <a:t> </a:t>
            </a:r>
          </a:p>
          <a:p>
            <a:pPr algn="just"/>
            <a:r>
              <a:rPr lang="en-US" dirty="0">
                <a:latin typeface="Berlin Sans FB" panose="020E0602020502020306" pitchFamily="34" charset="0"/>
              </a:rPr>
              <a:t>Not So Bright finally wakes up and discovers the fraud, and now wants to hold its bank, Big Bad Bank, liable for its bookkeeper’s theft.    </a:t>
            </a:r>
            <a:endParaRPr lang="en-US" dirty="0" smtClean="0">
              <a:latin typeface="Berlin Sans FB" panose="020E0602020502020306" pitchFamily="34" charset="0"/>
            </a:endParaRPr>
          </a:p>
          <a:p>
            <a:pPr marL="0" indent="0" algn="just">
              <a:buNone/>
            </a:pPr>
            <a:endParaRPr lang="en-US" dirty="0">
              <a:latin typeface="Berlin Sans FB" panose="020E0602020502020306" pitchFamily="34" charset="0"/>
            </a:endParaRPr>
          </a:p>
          <a:p>
            <a:pPr algn="just"/>
            <a:r>
              <a:rPr lang="en-US" dirty="0">
                <a:latin typeface="Berlin Sans FB" panose="020E0602020502020306" pitchFamily="34" charset="0"/>
              </a:rPr>
              <a:t> </a:t>
            </a:r>
            <a:r>
              <a:rPr lang="en-US" dirty="0" smtClean="0">
                <a:solidFill>
                  <a:srgbClr val="C00000"/>
                </a:solidFill>
                <a:latin typeface="Berlin Sans FB" panose="020E0602020502020306" pitchFamily="34" charset="0"/>
              </a:rPr>
              <a:t>*</a:t>
            </a:r>
            <a:r>
              <a:rPr lang="en-US" dirty="0">
                <a:solidFill>
                  <a:srgbClr val="C00000"/>
                </a:solidFill>
                <a:latin typeface="Berlin Sans FB" panose="020E0602020502020306" pitchFamily="34" charset="0"/>
              </a:rPr>
              <a:t>Disclaimer </a:t>
            </a:r>
            <a:r>
              <a:rPr lang="en-US" dirty="0">
                <a:latin typeface="Berlin Sans FB" panose="020E0602020502020306" pitchFamily="34" charset="0"/>
              </a:rPr>
              <a:t>– Any resemblance to real persons or events is purely </a:t>
            </a:r>
            <a:r>
              <a:rPr lang="en-US" dirty="0" smtClean="0">
                <a:latin typeface="Berlin Sans FB" panose="020E0602020502020306" pitchFamily="34" charset="0"/>
              </a:rPr>
              <a:t>coincidental.</a:t>
            </a:r>
            <a:endParaRPr lang="en-US" dirty="0">
              <a:latin typeface="Berlin Sans FB" panose="020E0602020502020306" pitchFamily="34" charset="0"/>
            </a:endParaRPr>
          </a:p>
        </p:txBody>
      </p:sp>
    </p:spTree>
    <p:extLst>
      <p:ext uri="{BB962C8B-B14F-4D97-AF65-F5344CB8AC3E}">
        <p14:creationId xmlns:p14="http://schemas.microsoft.com/office/powerpoint/2010/main" val="925021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2015 Changes </a:t>
            </a:r>
            <a:r>
              <a:rPr lang="en-US" sz="2800" dirty="0"/>
              <a:t>in </a:t>
            </a:r>
            <a:r>
              <a:rPr lang="en-US" sz="2800" dirty="0" smtClean="0"/>
              <a:t>Spoliation Rules</a:t>
            </a:r>
            <a:endParaRPr lang="en-US" sz="2800" dirty="0"/>
          </a:p>
        </p:txBody>
      </p:sp>
      <p:sp>
        <p:nvSpPr>
          <p:cNvPr id="3" name="Content Placeholder 2"/>
          <p:cNvSpPr>
            <a:spLocks noGrp="1"/>
          </p:cNvSpPr>
          <p:nvPr>
            <p:ph idx="1"/>
          </p:nvPr>
        </p:nvSpPr>
        <p:spPr/>
        <p:txBody>
          <a:bodyPr>
            <a:normAutofit fontScale="92500" lnSpcReduction="20000"/>
          </a:bodyPr>
          <a:lstStyle/>
          <a:p>
            <a:r>
              <a:rPr lang="en-US" dirty="0"/>
              <a:t>2015 Amendments to the Federal Rules of Civil Procedure </a:t>
            </a:r>
            <a:endParaRPr lang="en-US" dirty="0" smtClean="0"/>
          </a:p>
          <a:p>
            <a:endParaRPr lang="en-US" dirty="0" smtClean="0"/>
          </a:p>
          <a:p>
            <a:pPr algn="just">
              <a:spcAft>
                <a:spcPts val="600"/>
              </a:spcAft>
            </a:pPr>
            <a:r>
              <a:rPr lang="en-US" dirty="0"/>
              <a:t>Amendments approved by Standing Committee, Judicial Conference, and US Supreme Court (April 29, 2015</a:t>
            </a:r>
            <a:r>
              <a:rPr lang="en-US" dirty="0" smtClean="0"/>
              <a:t>)</a:t>
            </a:r>
          </a:p>
          <a:p>
            <a:pPr algn="just">
              <a:spcAft>
                <a:spcPts val="600"/>
              </a:spcAft>
            </a:pPr>
            <a:endParaRPr lang="en-US" dirty="0"/>
          </a:p>
          <a:p>
            <a:pPr algn="just">
              <a:spcAft>
                <a:spcPts val="600"/>
              </a:spcAft>
            </a:pPr>
            <a:r>
              <a:rPr lang="en-US" dirty="0"/>
              <a:t>Absent contrary Congressional action, changes to the Rules will become </a:t>
            </a:r>
            <a:r>
              <a:rPr lang="en-US" b="1" i="1" dirty="0">
                <a:solidFill>
                  <a:srgbClr val="FF0000"/>
                </a:solidFill>
              </a:rPr>
              <a:t>effective December 1, 2015</a:t>
            </a:r>
            <a:r>
              <a:rPr lang="en-US" dirty="0"/>
              <a:t>.</a:t>
            </a:r>
          </a:p>
          <a:p>
            <a:pPr marL="0" indent="0">
              <a:buNone/>
            </a:pPr>
            <a:r>
              <a:rPr lang="en-US" dirty="0"/>
              <a:t/>
            </a:r>
            <a:br>
              <a:rPr lang="en-US" dirty="0"/>
            </a:br>
            <a:r>
              <a:rPr lang="en-US" sz="1800" dirty="0"/>
              <a:t/>
            </a:r>
            <a:br>
              <a:rPr lang="en-US" sz="1800" dirty="0"/>
            </a:br>
            <a:endParaRPr lang="en-US" dirty="0"/>
          </a:p>
        </p:txBody>
      </p:sp>
    </p:spTree>
    <p:extLst>
      <p:ext uri="{BB962C8B-B14F-4D97-AF65-F5344CB8AC3E}">
        <p14:creationId xmlns:p14="http://schemas.microsoft.com/office/powerpoint/2010/main" val="7069630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85032"/>
          </a:xfrm>
        </p:spPr>
        <p:txBody>
          <a:bodyPr/>
          <a:lstStyle/>
          <a:p>
            <a:r>
              <a:rPr lang="en-US" dirty="0" smtClean="0"/>
              <a:t>Rule 37(e) Changes</a:t>
            </a:r>
            <a:endParaRPr lang="en-US" dirty="0"/>
          </a:p>
        </p:txBody>
      </p:sp>
      <p:sp>
        <p:nvSpPr>
          <p:cNvPr id="5" name="Text Placeholder 4"/>
          <p:cNvSpPr>
            <a:spLocks noGrp="1"/>
          </p:cNvSpPr>
          <p:nvPr>
            <p:ph type="body" idx="1"/>
          </p:nvPr>
        </p:nvSpPr>
        <p:spPr>
          <a:xfrm>
            <a:off x="457200" y="1159670"/>
            <a:ext cx="4040188" cy="639762"/>
          </a:xfrm>
        </p:spPr>
        <p:txBody>
          <a:bodyPr>
            <a:normAutofit fontScale="92500" lnSpcReduction="20000"/>
          </a:bodyPr>
          <a:lstStyle/>
          <a:p>
            <a:pPr algn="ctr"/>
            <a:r>
              <a:rPr lang="en-US" sz="2600" u="sng" dirty="0">
                <a:latin typeface="Arial Rounded MT Bold" panose="020F0704030504030204" pitchFamily="34" charset="0"/>
              </a:rPr>
              <a:t>Current</a:t>
            </a:r>
            <a:r>
              <a:rPr lang="en-US" sz="2600" dirty="0">
                <a:latin typeface="Arial Rounded MT Bold" panose="020F0704030504030204" pitchFamily="34" charset="0"/>
              </a:rPr>
              <a:t> Rule 37(e)</a:t>
            </a:r>
            <a:r>
              <a:rPr lang="en-US" sz="2400" dirty="0"/>
              <a:t/>
            </a:r>
            <a:br>
              <a:rPr lang="en-US" sz="2400" dirty="0"/>
            </a:br>
            <a:endParaRPr lang="en-US" dirty="0"/>
          </a:p>
        </p:txBody>
      </p:sp>
      <p:sp>
        <p:nvSpPr>
          <p:cNvPr id="6" name="Content Placeholder 5"/>
          <p:cNvSpPr>
            <a:spLocks noGrp="1"/>
          </p:cNvSpPr>
          <p:nvPr>
            <p:ph sz="half" idx="2"/>
          </p:nvPr>
        </p:nvSpPr>
        <p:spPr>
          <a:xfrm>
            <a:off x="457200" y="1552576"/>
            <a:ext cx="4040188" cy="4573588"/>
          </a:xfrm>
        </p:spPr>
        <p:txBody>
          <a:bodyPr/>
          <a:lstStyle/>
          <a:p>
            <a:pPr marL="0" indent="0">
              <a:buNone/>
            </a:pPr>
            <a:r>
              <a:rPr lang="en-US" b="1" dirty="0" smtClean="0"/>
              <a:t>(</a:t>
            </a:r>
            <a:r>
              <a:rPr lang="en-US" b="1" dirty="0"/>
              <a:t>e)	Failure to Provide Electronically Stored Information.   </a:t>
            </a:r>
            <a:r>
              <a:rPr lang="en-US" dirty="0"/>
              <a:t>Absent exceptional circumstances, a court may not impose sanctions under these rules on a party for failing to provide electronically stored information lost as a result of the routine, good-faith operation of an electronic information system.</a:t>
            </a:r>
          </a:p>
          <a:p>
            <a:endParaRPr lang="en-US" dirty="0"/>
          </a:p>
        </p:txBody>
      </p:sp>
      <p:sp>
        <p:nvSpPr>
          <p:cNvPr id="7" name="Text Placeholder 6"/>
          <p:cNvSpPr>
            <a:spLocks noGrp="1"/>
          </p:cNvSpPr>
          <p:nvPr>
            <p:ph type="body" sz="quarter" idx="3"/>
          </p:nvPr>
        </p:nvSpPr>
        <p:spPr>
          <a:xfrm>
            <a:off x="4654561" y="1159670"/>
            <a:ext cx="4041775" cy="639762"/>
          </a:xfrm>
        </p:spPr>
        <p:txBody>
          <a:bodyPr>
            <a:normAutofit fontScale="77500" lnSpcReduction="20000"/>
          </a:bodyPr>
          <a:lstStyle/>
          <a:p>
            <a:pPr algn="ctr"/>
            <a:endParaRPr lang="en-US" dirty="0" smtClean="0">
              <a:latin typeface="Arial Rounded MT Bold" panose="020F0704030504030204" pitchFamily="34" charset="0"/>
            </a:endParaRPr>
          </a:p>
          <a:p>
            <a:pPr algn="ctr"/>
            <a:r>
              <a:rPr lang="en-US" sz="2800" dirty="0" smtClean="0">
                <a:latin typeface="Arial Rounded MT Bold" panose="020F0704030504030204" pitchFamily="34" charset="0"/>
              </a:rPr>
              <a:t>The </a:t>
            </a:r>
            <a:r>
              <a:rPr lang="en-US" sz="2800" u="sng" dirty="0">
                <a:latin typeface="Arial Rounded MT Bold" panose="020F0704030504030204" pitchFamily="34" charset="0"/>
              </a:rPr>
              <a:t>New</a:t>
            </a:r>
            <a:r>
              <a:rPr lang="en-US" sz="2800" dirty="0">
                <a:latin typeface="Arial Rounded MT Bold" panose="020F0704030504030204" pitchFamily="34" charset="0"/>
              </a:rPr>
              <a:t> Rule 37(e)</a:t>
            </a:r>
          </a:p>
          <a:p>
            <a:pPr algn="ctr"/>
            <a:endParaRPr lang="en-US" dirty="0">
              <a:latin typeface="Arial Rounded MT Bold" panose="020F0704030504030204" pitchFamily="34" charset="0"/>
            </a:endParaRPr>
          </a:p>
        </p:txBody>
      </p:sp>
      <p:sp>
        <p:nvSpPr>
          <p:cNvPr id="8" name="Content Placeholder 7"/>
          <p:cNvSpPr>
            <a:spLocks noGrp="1"/>
          </p:cNvSpPr>
          <p:nvPr>
            <p:ph sz="quarter" idx="4"/>
          </p:nvPr>
        </p:nvSpPr>
        <p:spPr>
          <a:xfrm>
            <a:off x="4497399" y="1552575"/>
            <a:ext cx="4351337" cy="4573588"/>
          </a:xfrm>
        </p:spPr>
        <p:txBody>
          <a:bodyPr>
            <a:noAutofit/>
          </a:bodyPr>
          <a:lstStyle/>
          <a:p>
            <a:pPr marL="0" indent="0">
              <a:spcAft>
                <a:spcPts val="600"/>
              </a:spcAft>
              <a:buNone/>
            </a:pPr>
            <a:r>
              <a:rPr lang="en-US" sz="1200" dirty="0"/>
              <a:t>(e)       </a:t>
            </a:r>
            <a:r>
              <a:rPr lang="en-US" sz="1200" b="1" dirty="0"/>
              <a:t>Failure to Preserve Electronically Stored Information.</a:t>
            </a:r>
            <a:r>
              <a:rPr lang="en-US" sz="1200" dirty="0"/>
              <a:t>  If electronically stored information that should have been preserved in the anticipation or conduct of litigation is lost because a party failed to take reasonable steps to preserve it, and it cannot be restored or replaced through additional discovery, the court:</a:t>
            </a:r>
          </a:p>
          <a:p>
            <a:pPr marL="0" indent="0">
              <a:spcAft>
                <a:spcPts val="600"/>
              </a:spcAft>
              <a:buNone/>
            </a:pPr>
            <a:r>
              <a:rPr lang="en-US" sz="1200" dirty="0" smtClean="0"/>
              <a:t>	(</a:t>
            </a:r>
            <a:r>
              <a:rPr lang="en-US" sz="1200" dirty="0"/>
              <a:t>1)        upon finding prejudice to another party from loss of the information, may	order measures no greater than necessary to cure the prejudice; or</a:t>
            </a:r>
          </a:p>
          <a:p>
            <a:pPr marL="0" indent="0">
              <a:spcAft>
                <a:spcPts val="600"/>
              </a:spcAft>
              <a:buNone/>
            </a:pPr>
            <a:r>
              <a:rPr lang="en-US" sz="1200" dirty="0" smtClean="0"/>
              <a:t>	(</a:t>
            </a:r>
            <a:r>
              <a:rPr lang="en-US" sz="1200" dirty="0"/>
              <a:t>2)        only upon finding that the party acted with the intent to deprive 		another party of the information’s use in the litigation may:</a:t>
            </a:r>
          </a:p>
          <a:p>
            <a:pPr marL="0" indent="0">
              <a:spcAft>
                <a:spcPts val="600"/>
              </a:spcAft>
              <a:buNone/>
            </a:pPr>
            <a:r>
              <a:rPr lang="en-US" sz="1200" dirty="0"/>
              <a:t>	</a:t>
            </a:r>
            <a:r>
              <a:rPr lang="en-US" sz="1200" dirty="0" smtClean="0"/>
              <a:t>	(</a:t>
            </a:r>
            <a:r>
              <a:rPr lang="en-US" sz="1200" dirty="0"/>
              <a:t>A)       presume that the lost information was unfavorable to the party;</a:t>
            </a:r>
          </a:p>
          <a:p>
            <a:pPr marL="0" indent="0">
              <a:spcAft>
                <a:spcPts val="600"/>
              </a:spcAft>
              <a:buNone/>
            </a:pPr>
            <a:r>
              <a:rPr lang="en-US" sz="1200" dirty="0"/>
              <a:t>		(B)       instruct the jury that it may or must presume the information 		was unfavorable to the party; or</a:t>
            </a:r>
          </a:p>
          <a:p>
            <a:pPr marL="0" indent="0">
              <a:spcAft>
                <a:spcPts val="600"/>
              </a:spcAft>
              <a:buNone/>
            </a:pPr>
            <a:r>
              <a:rPr lang="en-US" sz="1200" dirty="0"/>
              <a:t>		(C)       dismiss the action or enter a default judgment.</a:t>
            </a:r>
          </a:p>
        </p:txBody>
      </p:sp>
    </p:spTree>
    <p:extLst>
      <p:ext uri="{BB962C8B-B14F-4D97-AF65-F5344CB8AC3E}">
        <p14:creationId xmlns:p14="http://schemas.microsoft.com/office/powerpoint/2010/main" val="40230516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9982868"/>
              </p:ext>
            </p:extLst>
          </p:nvPr>
        </p:nvGraphicFramePr>
        <p:xfrm>
          <a:off x="390525" y="209550"/>
          <a:ext cx="8229600" cy="1047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23824" y="1070556"/>
            <a:ext cx="9020175" cy="5262979"/>
          </a:xfrm>
          <a:prstGeom prst="rect">
            <a:avLst/>
          </a:prstGeom>
        </p:spPr>
        <p:txBody>
          <a:bodyPr wrap="square">
            <a:spAutoFit/>
          </a:bodyPr>
          <a:lstStyle/>
          <a:p>
            <a:pPr marL="285750" indent="-285750">
              <a:buFont typeface="Wingdings" panose="05000000000000000000" pitchFamily="2" charset="2"/>
              <a:buChar char="Ø"/>
            </a:pPr>
            <a:endParaRPr lang="en-US" sz="1600" dirty="0" smtClean="0">
              <a:latin typeface="Arial Rounded MT Bold" panose="020F0704030504030204" pitchFamily="34" charset="0"/>
            </a:endParaRPr>
          </a:p>
          <a:p>
            <a:pPr marL="285750" indent="-285750">
              <a:buFont typeface="Wingdings" panose="05000000000000000000" pitchFamily="2" charset="2"/>
              <a:buChar char="Ø"/>
            </a:pPr>
            <a:r>
              <a:rPr lang="en-US" sz="1600" dirty="0">
                <a:latin typeface="Arial Rounded MT Bold" panose="020F0704030504030204" pitchFamily="34" charset="0"/>
              </a:rPr>
              <a:t>Sanctions/remedies only available if:</a:t>
            </a:r>
          </a:p>
          <a:p>
            <a:pPr marL="285750" indent="-285750">
              <a:buFont typeface="Wingdings" panose="05000000000000000000" pitchFamily="2" charset="2"/>
              <a:buChar char="Ø"/>
            </a:pPr>
            <a:endParaRPr lang="en-US" sz="1600" dirty="0">
              <a:latin typeface="Arial Rounded MT Bold" panose="020F0704030504030204" pitchFamily="34" charset="0"/>
            </a:endParaRPr>
          </a:p>
          <a:p>
            <a:pPr lvl="1"/>
            <a:r>
              <a:rPr lang="en-US" sz="1600" dirty="0">
                <a:latin typeface="Arial Rounded MT Bold" panose="020F0704030504030204" pitchFamily="34" charset="0"/>
              </a:rPr>
              <a:t>1)	</a:t>
            </a:r>
            <a:r>
              <a:rPr lang="en-US" sz="1600" dirty="0" err="1">
                <a:latin typeface="Arial Rounded MT Bold" panose="020F0704030504030204" pitchFamily="34" charset="0"/>
              </a:rPr>
              <a:t>ESI</a:t>
            </a:r>
            <a:r>
              <a:rPr lang="en-US" sz="1600" dirty="0">
                <a:latin typeface="Arial Rounded MT Bold" panose="020F0704030504030204" pitchFamily="34" charset="0"/>
              </a:rPr>
              <a:t> that should have been preserved is lost due to party’s failure to take “reasonable steps to preserve, and</a:t>
            </a:r>
          </a:p>
          <a:p>
            <a:pPr lvl="1"/>
            <a:r>
              <a:rPr lang="en-US" sz="1600" dirty="0">
                <a:latin typeface="Arial Rounded MT Bold" panose="020F0704030504030204" pitchFamily="34" charset="0"/>
              </a:rPr>
              <a:t>2)	</a:t>
            </a:r>
            <a:r>
              <a:rPr lang="en-US" sz="1600" dirty="0" err="1">
                <a:latin typeface="Arial Rounded MT Bold" panose="020F0704030504030204" pitchFamily="34" charset="0"/>
              </a:rPr>
              <a:t>ESI</a:t>
            </a:r>
            <a:r>
              <a:rPr lang="en-US" sz="1600" dirty="0">
                <a:latin typeface="Arial Rounded MT Bold" panose="020F0704030504030204" pitchFamily="34" charset="0"/>
              </a:rPr>
              <a:t> cannot be restored or replaced through additional discovery (e.g., backups, possession by other parties, third parties, etc</a:t>
            </a:r>
            <a:r>
              <a:rPr lang="en-US" sz="1600" dirty="0" smtClean="0">
                <a:latin typeface="Arial Rounded MT Bold" panose="020F0704030504030204" pitchFamily="34" charset="0"/>
              </a:rPr>
              <a:t>.)</a:t>
            </a:r>
            <a:endParaRPr lang="en-US" sz="1600" dirty="0">
              <a:latin typeface="Arial Rounded MT Bold" panose="020F0704030504030204" pitchFamily="34" charset="0"/>
            </a:endParaRPr>
          </a:p>
          <a:p>
            <a:endParaRPr lang="en-US" sz="1600" dirty="0">
              <a:latin typeface="Arial Rounded MT Bold" panose="020F0704030504030204" pitchFamily="34" charset="0"/>
            </a:endParaRPr>
          </a:p>
          <a:p>
            <a:pPr marL="285750" indent="-285750">
              <a:buFont typeface="Wingdings" panose="05000000000000000000" pitchFamily="2" charset="2"/>
              <a:buChar char="Ø"/>
            </a:pPr>
            <a:r>
              <a:rPr lang="en-US" sz="1600" dirty="0" smtClean="0">
                <a:latin typeface="Arial Rounded MT Bold" panose="020F0704030504030204" pitchFamily="34" charset="0"/>
              </a:rPr>
              <a:t>“</a:t>
            </a:r>
            <a:r>
              <a:rPr lang="en-US" sz="1600" dirty="0">
                <a:latin typeface="Arial Rounded MT Bold" panose="020F0704030504030204" pitchFamily="34" charset="0"/>
              </a:rPr>
              <a:t>Safe </a:t>
            </a:r>
            <a:r>
              <a:rPr lang="en-US" sz="1600" dirty="0" smtClean="0">
                <a:latin typeface="Arial Rounded MT Bold" panose="020F0704030504030204" pitchFamily="34" charset="0"/>
              </a:rPr>
              <a:t>Harbor</a:t>
            </a:r>
            <a:r>
              <a:rPr lang="en-US" sz="1600" dirty="0">
                <a:latin typeface="Arial Rounded MT Bold" panose="020F0704030504030204" pitchFamily="34" charset="0"/>
              </a:rPr>
              <a:t>” language removed (No sanctions for loss of </a:t>
            </a:r>
            <a:r>
              <a:rPr lang="en-US" sz="1600" dirty="0" err="1">
                <a:latin typeface="Arial Rounded MT Bold" panose="020F0704030504030204" pitchFamily="34" charset="0"/>
              </a:rPr>
              <a:t>ESI</a:t>
            </a:r>
            <a:r>
              <a:rPr lang="en-US" sz="1600" dirty="0">
                <a:latin typeface="Arial Rounded MT Bold" panose="020F0704030504030204" pitchFamily="34" charset="0"/>
              </a:rPr>
              <a:t> as a result of “routine, good faith operation of </a:t>
            </a:r>
            <a:r>
              <a:rPr lang="en-US" sz="1600" dirty="0" smtClean="0">
                <a:latin typeface="Arial Rounded MT Bold" panose="020F0704030504030204" pitchFamily="34" charset="0"/>
              </a:rPr>
              <a:t>an electronic </a:t>
            </a:r>
            <a:r>
              <a:rPr lang="en-US" sz="1600" dirty="0">
                <a:latin typeface="Arial Rounded MT Bold" panose="020F0704030504030204" pitchFamily="34" charset="0"/>
              </a:rPr>
              <a:t>information system</a:t>
            </a:r>
            <a:r>
              <a:rPr lang="en-US" sz="1600" dirty="0" smtClean="0">
                <a:latin typeface="Arial Rounded MT Bold" panose="020F0704030504030204" pitchFamily="34" charset="0"/>
              </a:rPr>
              <a:t>”).</a:t>
            </a:r>
          </a:p>
          <a:p>
            <a:endParaRPr lang="en-US" sz="1600" dirty="0">
              <a:latin typeface="Arial Rounded MT Bold" panose="020F0704030504030204" pitchFamily="34" charset="0"/>
            </a:endParaRPr>
          </a:p>
          <a:p>
            <a:pPr marL="285750" indent="-285750">
              <a:buFont typeface="Wingdings" panose="05000000000000000000" pitchFamily="2" charset="2"/>
              <a:buChar char="Ø"/>
            </a:pPr>
            <a:r>
              <a:rPr lang="en-US" sz="1600" dirty="0" smtClean="0">
                <a:latin typeface="Arial Rounded MT Bold" panose="020F0704030504030204" pitchFamily="34" charset="0"/>
              </a:rPr>
              <a:t>Sanctions/Remedies:</a:t>
            </a:r>
          </a:p>
          <a:p>
            <a:endParaRPr lang="en-US" sz="1600" dirty="0" smtClean="0">
              <a:latin typeface="Arial Rounded MT Bold" panose="020F0704030504030204" pitchFamily="34" charset="0"/>
            </a:endParaRPr>
          </a:p>
          <a:p>
            <a:pPr marL="742950" lvl="1" indent="-285750">
              <a:buFont typeface="Arial" panose="020B0604020202020204" pitchFamily="34" charset="0"/>
              <a:buChar char="•"/>
            </a:pPr>
            <a:r>
              <a:rPr lang="en-US" sz="1600" dirty="0">
                <a:latin typeface="Arial Rounded MT Bold" panose="020F0704030504030204" pitchFamily="34" charset="0"/>
              </a:rPr>
              <a:t>Unintentional spoliation - “measures no greater than necessary to cure the prejudice</a:t>
            </a:r>
            <a:r>
              <a:rPr lang="en-US" sz="1600" dirty="0" smtClean="0">
                <a:latin typeface="Arial Rounded MT Bold" panose="020F0704030504030204" pitchFamily="34" charset="0"/>
              </a:rPr>
              <a:t>.”</a:t>
            </a:r>
          </a:p>
          <a:p>
            <a:pPr lvl="1"/>
            <a:endParaRPr lang="en-US" sz="1600" dirty="0" smtClean="0">
              <a:latin typeface="Arial Rounded MT Bold" panose="020F0704030504030204" pitchFamily="34" charset="0"/>
            </a:endParaRPr>
          </a:p>
          <a:p>
            <a:pPr marL="742950" lvl="1" indent="-285750">
              <a:buFont typeface="Arial" panose="020B0604020202020204" pitchFamily="34" charset="0"/>
              <a:buChar char="•"/>
            </a:pPr>
            <a:r>
              <a:rPr lang="en-US" sz="1600" dirty="0" smtClean="0">
                <a:latin typeface="Arial Rounded MT Bold" panose="020F0704030504030204" pitchFamily="34" charset="0"/>
              </a:rPr>
              <a:t>Intentional - “intent </a:t>
            </a:r>
            <a:r>
              <a:rPr lang="en-US" sz="1600" dirty="0">
                <a:latin typeface="Arial Rounded MT Bold" panose="020F0704030504030204" pitchFamily="34" charset="0"/>
              </a:rPr>
              <a:t>to deprive</a:t>
            </a:r>
            <a:r>
              <a:rPr lang="en-US" sz="1600" dirty="0" smtClean="0">
                <a:latin typeface="Arial Rounded MT Bold" panose="020F0704030504030204" pitchFamily="34" charset="0"/>
              </a:rPr>
              <a:t>”:</a:t>
            </a:r>
            <a:endParaRPr lang="en-US" sz="1600" dirty="0">
              <a:latin typeface="Arial Rounded MT Bold" panose="020F0704030504030204" pitchFamily="34" charset="0"/>
            </a:endParaRPr>
          </a:p>
          <a:p>
            <a:pPr marL="1200150" lvl="2" indent="-285750">
              <a:buFont typeface="Arial" panose="020B0604020202020204" pitchFamily="34" charset="0"/>
              <a:buChar char="•"/>
            </a:pPr>
            <a:r>
              <a:rPr lang="en-US" sz="1600" dirty="0" smtClean="0">
                <a:latin typeface="Arial Rounded MT Bold" panose="020F0704030504030204" pitchFamily="34" charset="0"/>
              </a:rPr>
              <a:t>Presumption </a:t>
            </a:r>
            <a:r>
              <a:rPr lang="en-US" sz="1600" dirty="0">
                <a:latin typeface="Arial Rounded MT Bold" panose="020F0704030504030204" pitchFamily="34" charset="0"/>
              </a:rPr>
              <a:t>that lost information </a:t>
            </a:r>
            <a:r>
              <a:rPr lang="en-US" sz="1600" dirty="0" smtClean="0">
                <a:latin typeface="Arial Rounded MT Bold" panose="020F0704030504030204" pitchFamily="34" charset="0"/>
              </a:rPr>
              <a:t>unfavorable</a:t>
            </a:r>
            <a:endParaRPr lang="en-US" sz="1600" dirty="0">
              <a:latin typeface="Arial Rounded MT Bold" panose="020F0704030504030204" pitchFamily="34" charset="0"/>
            </a:endParaRPr>
          </a:p>
          <a:p>
            <a:pPr marL="1200150" lvl="2" indent="-285750">
              <a:buFont typeface="Arial" panose="020B0604020202020204" pitchFamily="34" charset="0"/>
              <a:buChar char="•"/>
            </a:pPr>
            <a:r>
              <a:rPr lang="en-US" sz="1600" dirty="0" smtClean="0">
                <a:latin typeface="Arial Rounded MT Bold" panose="020F0704030504030204" pitchFamily="34" charset="0"/>
              </a:rPr>
              <a:t>Adverse jury instruction</a:t>
            </a:r>
            <a:endParaRPr lang="en-US" sz="1600" dirty="0">
              <a:latin typeface="Arial Rounded MT Bold" panose="020F0704030504030204" pitchFamily="34" charset="0"/>
            </a:endParaRPr>
          </a:p>
          <a:p>
            <a:pPr marL="1200150" lvl="2" indent="-285750">
              <a:buFont typeface="Arial" panose="020B0604020202020204" pitchFamily="34" charset="0"/>
              <a:buChar char="•"/>
            </a:pPr>
            <a:r>
              <a:rPr lang="en-US" sz="1600" dirty="0" smtClean="0">
                <a:latin typeface="Arial Rounded MT Bold" panose="020F0704030504030204" pitchFamily="34" charset="0"/>
              </a:rPr>
              <a:t>Dismiss case or enter Default Judgment</a:t>
            </a:r>
          </a:p>
          <a:p>
            <a:endParaRPr lang="en-US" sz="1600" dirty="0">
              <a:latin typeface="Arial Rounded MT Bold" panose="020F0704030504030204" pitchFamily="34" charset="0"/>
            </a:endParaRPr>
          </a:p>
        </p:txBody>
      </p:sp>
    </p:spTree>
    <p:extLst>
      <p:ext uri="{BB962C8B-B14F-4D97-AF65-F5344CB8AC3E}">
        <p14:creationId xmlns:p14="http://schemas.microsoft.com/office/powerpoint/2010/main" val="3182339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Becoming Shark Bait!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9724" y="1417638"/>
            <a:ext cx="6029325" cy="4278312"/>
          </a:xfrm>
        </p:spPr>
      </p:pic>
    </p:spTree>
    <p:extLst>
      <p:ext uri="{BB962C8B-B14F-4D97-AF65-F5344CB8AC3E}">
        <p14:creationId xmlns:p14="http://schemas.microsoft.com/office/powerpoint/2010/main" val="25826269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latin typeface="Algerian" panose="04020705040A02060702" pitchFamily="82" charset="0"/>
              </a:rPr>
              <a:t>Step #1</a:t>
            </a:r>
            <a:br>
              <a:rPr lang="en-US" sz="2800" dirty="0" smtClean="0">
                <a:latin typeface="Algerian" panose="04020705040A02060702" pitchFamily="82" charset="0"/>
              </a:rPr>
            </a:br>
            <a:r>
              <a:rPr lang="en-US" sz="2800" dirty="0" smtClean="0">
                <a:latin typeface="Algerian" panose="04020705040A02060702" pitchFamily="82" charset="0"/>
              </a:rPr>
              <a:t>Have a Document Retention Policy</a:t>
            </a:r>
            <a:br>
              <a:rPr lang="en-US" sz="2800" dirty="0" smtClean="0">
                <a:latin typeface="Algerian" panose="04020705040A02060702" pitchFamily="82" charset="0"/>
              </a:rPr>
            </a:br>
            <a:r>
              <a:rPr lang="en-US" sz="2800" dirty="0" smtClean="0">
                <a:latin typeface="Algerian" panose="04020705040A02060702" pitchFamily="82" charset="0"/>
              </a:rPr>
              <a:t>and Stick to It!</a:t>
            </a:r>
            <a:endParaRPr lang="en-US" sz="2800" dirty="0">
              <a:latin typeface="Algerian" panose="04020705040A02060702" pitchFamily="8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9176" y="1543050"/>
            <a:ext cx="7096125" cy="3606006"/>
          </a:xfrm>
        </p:spPr>
      </p:pic>
    </p:spTree>
    <p:extLst>
      <p:ext uri="{BB962C8B-B14F-4D97-AF65-F5344CB8AC3E}">
        <p14:creationId xmlns:p14="http://schemas.microsoft.com/office/powerpoint/2010/main" val="13434531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4350"/>
            <a:ext cx="8229600" cy="5611813"/>
          </a:xfrm>
        </p:spPr>
        <p:txBody>
          <a:bodyPr>
            <a:normAutofit fontScale="92500" lnSpcReduction="20000"/>
          </a:bodyPr>
          <a:lstStyle/>
          <a:p>
            <a:pPr>
              <a:buFont typeface="Wingdings" panose="05000000000000000000" pitchFamily="2" charset="2"/>
              <a:buChar char="Ø"/>
            </a:pPr>
            <a:endParaRPr lang="en-US" altLang="en-US" dirty="0" smtClean="0">
              <a:latin typeface="Arial Rounded MT Bold" panose="020F0704030504030204" pitchFamily="34" charset="0"/>
            </a:endParaRPr>
          </a:p>
          <a:p>
            <a:pPr>
              <a:buFont typeface="Wingdings" panose="05000000000000000000" pitchFamily="2" charset="2"/>
              <a:buChar char="Ø"/>
            </a:pPr>
            <a:r>
              <a:rPr lang="en-US" altLang="en-US" dirty="0" smtClean="0">
                <a:latin typeface="Arial Rounded MT Bold" panose="020F0704030504030204" pitchFamily="34" charset="0"/>
              </a:rPr>
              <a:t>Four </a:t>
            </a:r>
            <a:r>
              <a:rPr lang="en-US" altLang="en-US" dirty="0">
                <a:latin typeface="Arial Rounded MT Bold" panose="020F0704030504030204" pitchFamily="34" charset="0"/>
              </a:rPr>
              <a:t>prevailing reasons to implement and follow a document retention </a:t>
            </a:r>
            <a:r>
              <a:rPr lang="en-US" altLang="en-US" dirty="0" smtClean="0">
                <a:latin typeface="Arial Rounded MT Bold" panose="020F0704030504030204" pitchFamily="34" charset="0"/>
              </a:rPr>
              <a:t>program:</a:t>
            </a:r>
          </a:p>
          <a:p>
            <a:pPr marL="0" indent="0">
              <a:buNone/>
            </a:pPr>
            <a:r>
              <a:rPr lang="en-US" altLang="en-US" dirty="0" smtClean="0">
                <a:latin typeface="Arial Rounded MT Bold" panose="020F0704030504030204" pitchFamily="34" charset="0"/>
              </a:rPr>
              <a:t/>
            </a:r>
            <a:br>
              <a:rPr lang="en-US" altLang="en-US" dirty="0" smtClean="0">
                <a:latin typeface="Arial Rounded MT Bold" panose="020F0704030504030204" pitchFamily="34" charset="0"/>
              </a:rPr>
            </a:br>
            <a:r>
              <a:rPr lang="en-US" altLang="en-US" dirty="0" smtClean="0">
                <a:latin typeface="Arial Rounded MT Bold" panose="020F0704030504030204" pitchFamily="34" charset="0"/>
              </a:rPr>
              <a:t>	(</a:t>
            </a:r>
            <a:r>
              <a:rPr lang="en-US" altLang="en-US" dirty="0">
                <a:latin typeface="Arial Rounded MT Bold" panose="020F0704030504030204" pitchFamily="34" charset="0"/>
              </a:rPr>
              <a:t>1) </a:t>
            </a:r>
            <a:r>
              <a:rPr lang="en-US" altLang="en-US" dirty="0" smtClean="0">
                <a:latin typeface="Arial Rounded MT Bold" panose="020F0704030504030204" pitchFamily="34" charset="0"/>
              </a:rPr>
              <a:t>limit </a:t>
            </a:r>
            <a:r>
              <a:rPr lang="en-US" altLang="en-US" dirty="0">
                <a:latin typeface="Arial Rounded MT Bold" panose="020F0704030504030204" pitchFamily="34" charset="0"/>
              </a:rPr>
              <a:t>expense of storing </a:t>
            </a:r>
            <a:r>
              <a:rPr lang="en-US" altLang="en-US" dirty="0" smtClean="0">
                <a:latin typeface="Arial Rounded MT Bold" panose="020F0704030504030204" pitchFamily="34" charset="0"/>
              </a:rPr>
              <a:t>documents</a:t>
            </a:r>
          </a:p>
          <a:p>
            <a:pPr marL="0" indent="0">
              <a:buNone/>
            </a:pPr>
            <a:endParaRPr lang="en-US" altLang="en-US" dirty="0">
              <a:latin typeface="Arial Rounded MT Bold" panose="020F0704030504030204" pitchFamily="34" charset="0"/>
            </a:endParaRPr>
          </a:p>
          <a:p>
            <a:pPr marL="0" indent="0">
              <a:buNone/>
            </a:pPr>
            <a:r>
              <a:rPr lang="en-US" altLang="en-US" dirty="0" smtClean="0">
                <a:latin typeface="Arial Rounded MT Bold" panose="020F0704030504030204" pitchFamily="34" charset="0"/>
              </a:rPr>
              <a:t>	(2</a:t>
            </a:r>
            <a:r>
              <a:rPr lang="en-US" altLang="en-US" dirty="0">
                <a:latin typeface="Arial Rounded MT Bold" panose="020F0704030504030204" pitchFamily="34" charset="0"/>
              </a:rPr>
              <a:t>) </a:t>
            </a:r>
            <a:r>
              <a:rPr lang="en-US" altLang="en-US" dirty="0" smtClean="0">
                <a:latin typeface="Arial Rounded MT Bold" panose="020F0704030504030204" pitchFamily="34" charset="0"/>
              </a:rPr>
              <a:t>simplify </a:t>
            </a:r>
            <a:r>
              <a:rPr lang="en-US" altLang="en-US" dirty="0">
                <a:latin typeface="Arial Rounded MT Bold" panose="020F0704030504030204" pitchFamily="34" charset="0"/>
              </a:rPr>
              <a:t>ability to locate documents </a:t>
            </a:r>
            <a:r>
              <a:rPr lang="en-US" altLang="en-US" dirty="0" smtClean="0">
                <a:latin typeface="Arial Rounded MT Bold" panose="020F0704030504030204" pitchFamily="34" charset="0"/>
              </a:rPr>
              <a:t>efficiently</a:t>
            </a:r>
          </a:p>
          <a:p>
            <a:pPr marL="0" indent="0">
              <a:buNone/>
            </a:pPr>
            <a:endParaRPr lang="en-US" altLang="en-US" dirty="0">
              <a:latin typeface="Arial Rounded MT Bold" panose="020F0704030504030204" pitchFamily="34" charset="0"/>
            </a:endParaRPr>
          </a:p>
          <a:p>
            <a:pPr marL="0" indent="0">
              <a:buNone/>
            </a:pPr>
            <a:r>
              <a:rPr lang="en-US" altLang="en-US" dirty="0" smtClean="0">
                <a:latin typeface="Arial Rounded MT Bold" panose="020F0704030504030204" pitchFamily="34" charset="0"/>
              </a:rPr>
              <a:t>	(3</a:t>
            </a:r>
            <a:r>
              <a:rPr lang="en-US" altLang="en-US" dirty="0">
                <a:latin typeface="Arial Rounded MT Bold" panose="020F0704030504030204" pitchFamily="34" charset="0"/>
              </a:rPr>
              <a:t>) </a:t>
            </a:r>
            <a:r>
              <a:rPr lang="en-US" altLang="en-US" dirty="0" smtClean="0">
                <a:latin typeface="Arial Rounded MT Bold" panose="020F0704030504030204" pitchFamily="34" charset="0"/>
              </a:rPr>
              <a:t>avoid </a:t>
            </a:r>
            <a:r>
              <a:rPr lang="en-US" altLang="en-US" dirty="0">
                <a:latin typeface="Arial Rounded MT Bold" panose="020F0704030504030204" pitchFamily="34" charset="0"/>
              </a:rPr>
              <a:t>sanctions for the </a:t>
            </a:r>
            <a:r>
              <a:rPr lang="en-US" altLang="en-US" dirty="0" smtClean="0">
                <a:latin typeface="Arial Rounded MT Bold" panose="020F0704030504030204" pitchFamily="34" charset="0"/>
              </a:rPr>
              <a:t>improper </a:t>
            </a:r>
            <a:r>
              <a:rPr lang="en-US" altLang="en-US" dirty="0">
                <a:latin typeface="Arial Rounded MT Bold" panose="020F0704030504030204" pitchFamily="34" charset="0"/>
              </a:rPr>
              <a:t>destruction of documents, and </a:t>
            </a:r>
            <a:endParaRPr lang="en-US" altLang="en-US" dirty="0" smtClean="0">
              <a:latin typeface="Arial Rounded MT Bold" panose="020F0704030504030204" pitchFamily="34" charset="0"/>
            </a:endParaRPr>
          </a:p>
          <a:p>
            <a:pPr marL="0" indent="0">
              <a:buNone/>
            </a:pPr>
            <a:endParaRPr lang="en-US" altLang="en-US" dirty="0" smtClean="0">
              <a:latin typeface="Arial Rounded MT Bold" panose="020F0704030504030204" pitchFamily="34" charset="0"/>
            </a:endParaRPr>
          </a:p>
          <a:p>
            <a:pPr marL="0" indent="0">
              <a:buNone/>
            </a:pPr>
            <a:r>
              <a:rPr lang="en-US" altLang="en-US" dirty="0" smtClean="0">
                <a:latin typeface="Arial Rounded MT Bold" panose="020F0704030504030204" pitchFamily="34" charset="0"/>
              </a:rPr>
              <a:t>	(</a:t>
            </a:r>
            <a:r>
              <a:rPr lang="en-US" altLang="en-US" dirty="0">
                <a:latin typeface="Arial Rounded MT Bold" panose="020F0704030504030204" pitchFamily="34" charset="0"/>
              </a:rPr>
              <a:t>4) </a:t>
            </a:r>
            <a:r>
              <a:rPr lang="en-US" altLang="en-US" dirty="0" smtClean="0">
                <a:latin typeface="Arial Rounded MT Bold" panose="020F0704030504030204" pitchFamily="34" charset="0"/>
              </a:rPr>
              <a:t>Avoid </a:t>
            </a:r>
            <a:r>
              <a:rPr lang="en-US" altLang="en-US" dirty="0">
                <a:latin typeface="Arial Rounded MT Bold" panose="020F0704030504030204" pitchFamily="34" charset="0"/>
              </a:rPr>
              <a:t>consequences in litigation of retaining documents that should not have been subject to </a:t>
            </a:r>
            <a:r>
              <a:rPr lang="en-US" altLang="en-US" dirty="0" smtClean="0">
                <a:latin typeface="Arial Rounded MT Bold" panose="020F0704030504030204" pitchFamily="34" charset="0"/>
              </a:rPr>
              <a:t>retention in litigation. </a:t>
            </a:r>
            <a:endParaRPr lang="en-US" altLang="en-US" dirty="0">
              <a:latin typeface="Arial Rounded MT Bold" panose="020F0704030504030204" pitchFamily="34" charset="0"/>
            </a:endParaRPr>
          </a:p>
          <a:p>
            <a:endParaRPr lang="en-US" dirty="0"/>
          </a:p>
        </p:txBody>
      </p:sp>
    </p:spTree>
    <p:extLst>
      <p:ext uri="{BB962C8B-B14F-4D97-AF65-F5344CB8AC3E}">
        <p14:creationId xmlns:p14="http://schemas.microsoft.com/office/powerpoint/2010/main" val="19887964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42975"/>
            <a:ext cx="8229600" cy="4525963"/>
          </a:xfrm>
        </p:spPr>
        <p:txBody>
          <a:bodyPr>
            <a:noAutofit/>
          </a:bodyPr>
          <a:lstStyle/>
          <a:p>
            <a:pPr>
              <a:buFont typeface="Wingdings" panose="05000000000000000000" pitchFamily="2" charset="2"/>
              <a:buChar char="Ø"/>
            </a:pPr>
            <a:r>
              <a:rPr lang="en-US" altLang="en-US" dirty="0" smtClean="0">
                <a:latin typeface="Arial Rounded MT Bold" panose="020F0704030504030204" pitchFamily="34" charset="0"/>
              </a:rPr>
              <a:t>For the retention policy to work </a:t>
            </a:r>
            <a:r>
              <a:rPr lang="en-US" altLang="en-US" dirty="0">
                <a:latin typeface="Arial Rounded MT Bold" panose="020F0704030504030204" pitchFamily="34" charset="0"/>
              </a:rPr>
              <a:t>smoothly in conjunction with litigation, document destruction must be suspended upon the </a:t>
            </a:r>
            <a:r>
              <a:rPr lang="en-US" altLang="en-US" dirty="0" smtClean="0">
                <a:latin typeface="Arial Rounded MT Bold" panose="020F0704030504030204" pitchFamily="34" charset="0"/>
              </a:rPr>
              <a:t>earlier of: </a:t>
            </a:r>
          </a:p>
          <a:p>
            <a:pPr lvl="1">
              <a:buFont typeface="Wingdings" panose="05000000000000000000" pitchFamily="2" charset="2"/>
              <a:buChar char="Ø"/>
            </a:pPr>
            <a:r>
              <a:rPr lang="en-US" altLang="en-US" sz="2800" dirty="0" smtClean="0">
                <a:latin typeface="Arial Rounded MT Bold" panose="020F0704030504030204" pitchFamily="34" charset="0"/>
              </a:rPr>
              <a:t>1) </a:t>
            </a:r>
            <a:r>
              <a:rPr lang="en-US" altLang="en-US" sz="2800" dirty="0">
                <a:latin typeface="Arial Rounded MT Bold" panose="020F0704030504030204" pitchFamily="34" charset="0"/>
              </a:rPr>
              <a:t>when the company should have reason to know that the information may be relevant to future </a:t>
            </a:r>
            <a:r>
              <a:rPr lang="en-US" altLang="en-US" sz="2800" dirty="0" smtClean="0">
                <a:latin typeface="Arial Rounded MT Bold" panose="020F0704030504030204" pitchFamily="34" charset="0"/>
              </a:rPr>
              <a:t>litigation, </a:t>
            </a:r>
          </a:p>
          <a:p>
            <a:pPr lvl="1">
              <a:buFont typeface="Wingdings" panose="05000000000000000000" pitchFamily="2" charset="2"/>
              <a:buChar char="Ø"/>
            </a:pPr>
            <a:r>
              <a:rPr lang="en-US" altLang="en-US" sz="2800" dirty="0" smtClean="0">
                <a:latin typeface="Arial Rounded MT Bold" panose="020F0704030504030204" pitchFamily="34" charset="0"/>
              </a:rPr>
              <a:t>2) an </a:t>
            </a:r>
            <a:r>
              <a:rPr lang="en-US" altLang="en-US" sz="2800" dirty="0">
                <a:latin typeface="Arial Rounded MT Bold" panose="020F0704030504030204" pitchFamily="34" charset="0"/>
              </a:rPr>
              <a:t>official investigation into the company, or </a:t>
            </a:r>
            <a:endParaRPr lang="en-US" altLang="en-US" sz="2800" dirty="0" smtClean="0">
              <a:latin typeface="Arial Rounded MT Bold" panose="020F0704030504030204" pitchFamily="34" charset="0"/>
            </a:endParaRPr>
          </a:p>
          <a:p>
            <a:pPr lvl="1">
              <a:buFont typeface="Wingdings" panose="05000000000000000000" pitchFamily="2" charset="2"/>
              <a:buChar char="Ø"/>
            </a:pPr>
            <a:r>
              <a:rPr lang="en-US" altLang="en-US" sz="2800" dirty="0" smtClean="0">
                <a:latin typeface="Arial Rounded MT Bold" panose="020F0704030504030204" pitchFamily="34" charset="0"/>
              </a:rPr>
              <a:t>3)</a:t>
            </a:r>
            <a:r>
              <a:rPr lang="en-US" altLang="en-US" sz="2800" dirty="0">
                <a:latin typeface="Arial Rounded MT Bold" panose="020F0704030504030204" pitchFamily="34" charset="0"/>
              </a:rPr>
              <a:t> threat/start of </a:t>
            </a:r>
            <a:r>
              <a:rPr lang="en-US" altLang="en-US" sz="2800" dirty="0" smtClean="0">
                <a:latin typeface="Arial Rounded MT Bold" panose="020F0704030504030204" pitchFamily="34" charset="0"/>
              </a:rPr>
              <a:t>litigation.</a:t>
            </a:r>
            <a:endParaRPr lang="en-US" sz="2800" dirty="0"/>
          </a:p>
        </p:txBody>
      </p:sp>
    </p:spTree>
    <p:extLst>
      <p:ext uri="{BB962C8B-B14F-4D97-AF65-F5344CB8AC3E}">
        <p14:creationId xmlns:p14="http://schemas.microsoft.com/office/powerpoint/2010/main" val="24233755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Retention Policy is</a:t>
            </a:r>
            <a:br>
              <a:rPr lang="en-US" dirty="0" smtClean="0"/>
            </a:br>
            <a:r>
              <a:rPr lang="en-US" dirty="0" smtClean="0"/>
              <a:t>Not License to Destroy</a:t>
            </a:r>
            <a:endParaRPr lang="en-US" dirty="0"/>
          </a:p>
        </p:txBody>
      </p:sp>
      <p:sp>
        <p:nvSpPr>
          <p:cNvPr id="3" name="Content Placeholder 2"/>
          <p:cNvSpPr>
            <a:spLocks noGrp="1"/>
          </p:cNvSpPr>
          <p:nvPr>
            <p:ph idx="1"/>
          </p:nvPr>
        </p:nvSpPr>
        <p:spPr/>
        <p:txBody>
          <a:bodyPr/>
          <a:lstStyle/>
          <a:p>
            <a:pPr algn="just">
              <a:buFont typeface="Wingdings" panose="05000000000000000000" pitchFamily="2" charset="2"/>
              <a:buChar char="Ø"/>
            </a:pPr>
            <a:endParaRPr lang="en-US" altLang="en-US" dirty="0" smtClean="0"/>
          </a:p>
          <a:p>
            <a:pPr algn="just">
              <a:buFont typeface="Wingdings" panose="05000000000000000000" pitchFamily="2" charset="2"/>
              <a:buChar char="Ø"/>
            </a:pPr>
            <a:r>
              <a:rPr lang="en-US" altLang="en-US" dirty="0" smtClean="0"/>
              <a:t>Following </a:t>
            </a:r>
            <a:r>
              <a:rPr lang="en-US" altLang="en-US" dirty="0"/>
              <a:t>a document retention policy does not prevent spoliation sanctions if the destruction of evidence occurs after a duty to preserve arises. </a:t>
            </a:r>
            <a:endParaRPr lang="en-US" altLang="en-US" dirty="0" smtClean="0"/>
          </a:p>
          <a:p>
            <a:pPr marL="0" indent="0" algn="just">
              <a:buNone/>
            </a:pPr>
            <a:r>
              <a:rPr lang="en-US" altLang="en-US" dirty="0" smtClean="0"/>
              <a:t> </a:t>
            </a:r>
          </a:p>
          <a:p>
            <a:pPr algn="just">
              <a:buFont typeface="Wingdings" panose="05000000000000000000" pitchFamily="2" charset="2"/>
              <a:buChar char="Ø"/>
            </a:pPr>
            <a:r>
              <a:rPr lang="en-US" altLang="en-US" dirty="0" smtClean="0"/>
              <a:t>One </a:t>
            </a:r>
            <a:r>
              <a:rPr lang="en-US" altLang="en-US" dirty="0"/>
              <a:t>may not use a document retention policy to obstruct </a:t>
            </a:r>
            <a:r>
              <a:rPr lang="en-US" altLang="en-US" dirty="0" smtClean="0"/>
              <a:t>justice. </a:t>
            </a:r>
            <a:r>
              <a:rPr lang="en-US" altLang="en-US" dirty="0"/>
              <a:t>	</a:t>
            </a:r>
          </a:p>
          <a:p>
            <a:endParaRPr lang="en-US" dirty="0"/>
          </a:p>
        </p:txBody>
      </p:sp>
    </p:spTree>
    <p:extLst>
      <p:ext uri="{BB962C8B-B14F-4D97-AF65-F5344CB8AC3E}">
        <p14:creationId xmlns:p14="http://schemas.microsoft.com/office/powerpoint/2010/main" val="35817369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Follow Your Policy, or Else…</a:t>
            </a:r>
            <a:endParaRPr lang="en-US" dirty="0"/>
          </a:p>
        </p:txBody>
      </p:sp>
      <p:sp>
        <p:nvSpPr>
          <p:cNvPr id="3" name="Content Placeholder 2"/>
          <p:cNvSpPr>
            <a:spLocks noGrp="1"/>
          </p:cNvSpPr>
          <p:nvPr>
            <p:ph idx="1"/>
          </p:nvPr>
        </p:nvSpPr>
        <p:spPr/>
        <p:txBody>
          <a:bodyPr>
            <a:normAutofit/>
          </a:bodyPr>
          <a:lstStyle/>
          <a:p>
            <a:r>
              <a:rPr lang="en-US" altLang="en-US" dirty="0"/>
              <a:t>Failure to follow a document retention policy set forth by </a:t>
            </a:r>
            <a:r>
              <a:rPr lang="en-US" altLang="en-US" dirty="0" smtClean="0"/>
              <a:t>your company </a:t>
            </a:r>
            <a:r>
              <a:rPr lang="en-US" altLang="en-US" dirty="0"/>
              <a:t>could later result in substantial sanctions. </a:t>
            </a:r>
            <a:endParaRPr lang="en-US" altLang="en-US" dirty="0" smtClean="0"/>
          </a:p>
          <a:p>
            <a:endParaRPr lang="en-US" altLang="en-US" i="1" dirty="0"/>
          </a:p>
          <a:p>
            <a:r>
              <a:rPr lang="en-US" altLang="en-US" dirty="0" smtClean="0"/>
              <a:t>Destruction </a:t>
            </a:r>
            <a:r>
              <a:rPr lang="en-US" altLang="en-US" dirty="0"/>
              <a:t>of documents or tangible property outside the specified period could be construed as intentional destruction of evidence.  </a:t>
            </a:r>
            <a:endParaRPr lang="en-US" altLang="en-US" dirty="0" smtClean="0"/>
          </a:p>
        </p:txBody>
      </p:sp>
    </p:spTree>
    <p:extLst>
      <p:ext uri="{BB962C8B-B14F-4D97-AF65-F5344CB8AC3E}">
        <p14:creationId xmlns:p14="http://schemas.microsoft.com/office/powerpoint/2010/main" val="27935570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Know When Duty to Preserve Exists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5100" y="1692394"/>
            <a:ext cx="3733800" cy="3842544"/>
          </a:xfrm>
        </p:spPr>
      </p:pic>
    </p:spTree>
    <p:extLst>
      <p:ext uri="{BB962C8B-B14F-4D97-AF65-F5344CB8AC3E}">
        <p14:creationId xmlns:p14="http://schemas.microsoft.com/office/powerpoint/2010/main" val="3801269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Rounded MT Bold" panose="020F0704030504030204" pitchFamily="34" charset="0"/>
              </a:rPr>
              <a:t>The 30(b)(6) Deposition Notice</a:t>
            </a:r>
          </a:p>
        </p:txBody>
      </p:sp>
      <p:sp>
        <p:nvSpPr>
          <p:cNvPr id="3" name="Content Placeholder 2"/>
          <p:cNvSpPr>
            <a:spLocks noGrp="1"/>
          </p:cNvSpPr>
          <p:nvPr>
            <p:ph idx="1"/>
          </p:nvPr>
        </p:nvSpPr>
        <p:spPr/>
        <p:txBody>
          <a:bodyPr>
            <a:normAutofit fontScale="77500" lnSpcReduction="20000"/>
          </a:bodyPr>
          <a:lstStyle/>
          <a:p>
            <a:r>
              <a:rPr lang="en-US" dirty="0"/>
              <a:t>Not So Bright sues Big Bad Bank and serves a 30(b)(6) deposition notice for the corporate representative with the most knowledge regarding:   </a:t>
            </a:r>
          </a:p>
          <a:p>
            <a:endParaRPr lang="en-US" dirty="0"/>
          </a:p>
          <a:p>
            <a:r>
              <a:rPr lang="en-US" dirty="0"/>
              <a:t>(i)  The Allegations In the Complaint</a:t>
            </a:r>
          </a:p>
          <a:p>
            <a:pPr marL="0" indent="0">
              <a:buNone/>
            </a:pPr>
            <a:r>
              <a:rPr lang="en-US" dirty="0"/>
              <a:t> </a:t>
            </a:r>
          </a:p>
          <a:p>
            <a:r>
              <a:rPr lang="en-US" dirty="0"/>
              <a:t>(ii) Big Bad Bank’s Defenses</a:t>
            </a:r>
          </a:p>
          <a:p>
            <a:endParaRPr lang="en-US" dirty="0"/>
          </a:p>
          <a:p>
            <a:r>
              <a:rPr lang="en-US" dirty="0"/>
              <a:t>(iii) The Bank’s Investigation</a:t>
            </a:r>
          </a:p>
          <a:p>
            <a:endParaRPr lang="en-US" dirty="0"/>
          </a:p>
          <a:p>
            <a:r>
              <a:rPr lang="en-US" dirty="0"/>
              <a:t>(iv) All Communications With Not So Bright and </a:t>
            </a:r>
            <a:r>
              <a:rPr lang="en-US" dirty="0" err="1"/>
              <a:t>Ima</a:t>
            </a:r>
            <a:r>
              <a:rPr lang="en-US" dirty="0"/>
              <a:t> Thief</a:t>
            </a:r>
          </a:p>
          <a:p>
            <a:endParaRPr lang="en-US" dirty="0"/>
          </a:p>
          <a:p>
            <a:r>
              <a:rPr lang="en-US" dirty="0"/>
              <a:t>(v) The Documents Produced In Discovery</a:t>
            </a:r>
          </a:p>
          <a:p>
            <a:endParaRPr lang="en-US" dirty="0"/>
          </a:p>
        </p:txBody>
      </p:sp>
    </p:spTree>
    <p:extLst>
      <p:ext uri="{BB962C8B-B14F-4D97-AF65-F5344CB8AC3E}">
        <p14:creationId xmlns:p14="http://schemas.microsoft.com/office/powerpoint/2010/main" val="15249932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Generally No Duty to Preserve</a:t>
            </a:r>
            <a:endParaRPr lang="en-US" dirty="0"/>
          </a:p>
        </p:txBody>
      </p:sp>
      <p:sp>
        <p:nvSpPr>
          <p:cNvPr id="3" name="Content Placeholder 2"/>
          <p:cNvSpPr>
            <a:spLocks noGrp="1"/>
          </p:cNvSpPr>
          <p:nvPr>
            <p:ph idx="1"/>
          </p:nvPr>
        </p:nvSpPr>
        <p:spPr/>
        <p:txBody>
          <a:bodyPr/>
          <a:lstStyle/>
          <a:p>
            <a:pPr marL="0" indent="0">
              <a:buNone/>
            </a:pPr>
            <a:endParaRPr lang="en-US" altLang="en-US" dirty="0" smtClean="0"/>
          </a:p>
          <a:p>
            <a:pPr marL="0" indent="0">
              <a:buNone/>
            </a:pPr>
            <a:endParaRPr lang="en-US" altLang="en-US" dirty="0"/>
          </a:p>
          <a:p>
            <a:pPr marL="0" indent="0">
              <a:buNone/>
            </a:pPr>
            <a:endParaRPr lang="en-US" altLang="en-US" dirty="0" smtClean="0"/>
          </a:p>
          <a:p>
            <a:pPr marL="0" indent="0">
              <a:buNone/>
            </a:pPr>
            <a:endParaRPr lang="en-US" altLang="en-US" dirty="0"/>
          </a:p>
          <a:p>
            <a:pPr marL="0" indent="0">
              <a:buNone/>
            </a:pPr>
            <a:endParaRPr lang="en-US" altLang="en-US" dirty="0" smtClean="0"/>
          </a:p>
          <a:p>
            <a:pPr marL="0" indent="0">
              <a:buNone/>
            </a:pPr>
            <a:endParaRPr lang="en-US" altLang="en-US" dirty="0"/>
          </a:p>
          <a:p>
            <a:pPr marL="0" indent="0">
              <a:buNone/>
            </a:pPr>
            <a:endParaRPr lang="en-US" altLang="en-US" dirty="0" smtClean="0"/>
          </a:p>
          <a:p>
            <a:pPr marL="0" indent="0">
              <a:buNone/>
            </a:pPr>
            <a:endParaRPr lang="en-US" altLang="en-US" i="1" dirty="0"/>
          </a:p>
          <a:p>
            <a:pPr marL="0" indent="0">
              <a:buNone/>
            </a:pPr>
            <a:endParaRPr lang="en-US" altLang="en-US" i="1" dirty="0"/>
          </a:p>
          <a:p>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1675" y="2009775"/>
            <a:ext cx="5048250" cy="2990849"/>
          </a:xfrm>
          <a:prstGeom prst="rect">
            <a:avLst/>
          </a:prstGeom>
        </p:spPr>
      </p:pic>
    </p:spTree>
    <p:extLst>
      <p:ext uri="{BB962C8B-B14F-4D97-AF65-F5344CB8AC3E}">
        <p14:creationId xmlns:p14="http://schemas.microsoft.com/office/powerpoint/2010/main" val="4590061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When is there a Duty to Preserve?</a:t>
            </a:r>
          </a:p>
        </p:txBody>
      </p:sp>
      <p:sp>
        <p:nvSpPr>
          <p:cNvPr id="3" name="Content Placeholder 2"/>
          <p:cNvSpPr>
            <a:spLocks noGrp="1"/>
          </p:cNvSpPr>
          <p:nvPr>
            <p:ph idx="1"/>
          </p:nvPr>
        </p:nvSpPr>
        <p:spPr/>
        <p:txBody>
          <a:bodyPr>
            <a:normAutofit/>
          </a:bodyPr>
          <a:lstStyle/>
          <a:p>
            <a:pPr marL="514350" indent="-514350">
              <a:buAutoNum type="arabicParenR"/>
            </a:pPr>
            <a:r>
              <a:rPr lang="en-US" altLang="en-US" sz="3200" dirty="0" smtClean="0">
                <a:latin typeface="Arial Rounded MT Bold" panose="020F0704030504030204" pitchFamily="34" charset="0"/>
              </a:rPr>
              <a:t>Reasonably </a:t>
            </a:r>
            <a:r>
              <a:rPr lang="en-US" altLang="en-US" sz="3200" dirty="0">
                <a:latin typeface="Arial Rounded MT Bold" panose="020F0704030504030204" pitchFamily="34" charset="0"/>
              </a:rPr>
              <a:t>foreseeable </a:t>
            </a:r>
            <a:r>
              <a:rPr lang="en-US" altLang="en-US" sz="3200" dirty="0" smtClean="0">
                <a:latin typeface="Arial Rounded MT Bold" panose="020F0704030504030204" pitchFamily="34" charset="0"/>
              </a:rPr>
              <a:t>litigation</a:t>
            </a:r>
          </a:p>
          <a:p>
            <a:pPr marL="0" indent="0">
              <a:buNone/>
            </a:pPr>
            <a:endParaRPr lang="en-US" altLang="en-US" sz="3200" dirty="0">
              <a:latin typeface="Arial Rounded MT Bold" panose="020F0704030504030204" pitchFamily="34" charset="0"/>
            </a:endParaRPr>
          </a:p>
          <a:p>
            <a:pPr marL="0" indent="0">
              <a:buNone/>
            </a:pPr>
            <a:r>
              <a:rPr lang="en-US" altLang="en-US" sz="3200" dirty="0" smtClean="0">
                <a:latin typeface="Arial Rounded MT Bold" panose="020F0704030504030204" pitchFamily="34" charset="0"/>
              </a:rPr>
              <a:t>2) Litigation</a:t>
            </a:r>
            <a:endParaRPr lang="en-US" altLang="en-US" sz="3200" dirty="0">
              <a:latin typeface="Arial Rounded MT Bold" panose="020F0704030504030204" pitchFamily="34" charset="0"/>
            </a:endParaRPr>
          </a:p>
          <a:p>
            <a:pPr marL="0" indent="0">
              <a:buNone/>
            </a:pPr>
            <a:endParaRPr lang="en-US" altLang="en-US" sz="3200" dirty="0">
              <a:latin typeface="Arial Rounded MT Bold" panose="020F0704030504030204" pitchFamily="34" charset="0"/>
            </a:endParaRPr>
          </a:p>
          <a:p>
            <a:pPr marL="0" indent="0">
              <a:buNone/>
            </a:pPr>
            <a:r>
              <a:rPr lang="en-US" altLang="en-US" sz="3200" dirty="0" smtClean="0">
                <a:latin typeface="Arial Rounded MT Bold" panose="020F0704030504030204" pitchFamily="34" charset="0"/>
              </a:rPr>
              <a:t>3) Independent </a:t>
            </a:r>
            <a:r>
              <a:rPr lang="en-US" altLang="en-US" sz="3200" dirty="0">
                <a:latin typeface="Arial Rounded MT Bold" panose="020F0704030504030204" pitchFamily="34" charset="0"/>
              </a:rPr>
              <a:t>of litigation based on special circumstances. </a:t>
            </a:r>
          </a:p>
          <a:p>
            <a:pPr marL="0" indent="0">
              <a:buNone/>
            </a:pPr>
            <a:endParaRPr lang="en-US" dirty="0"/>
          </a:p>
        </p:txBody>
      </p:sp>
    </p:spTree>
    <p:extLst>
      <p:ext uri="{BB962C8B-B14F-4D97-AF65-F5344CB8AC3E}">
        <p14:creationId xmlns:p14="http://schemas.microsoft.com/office/powerpoint/2010/main" val="26700686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Duty Arising Independently of Litigation?</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endParaRPr lang="en-US" altLang="en-US" dirty="0" smtClean="0">
              <a:latin typeface="Arial Rounded MT Bold" panose="020F0704030504030204" pitchFamily="34" charset="0"/>
            </a:endParaRPr>
          </a:p>
          <a:p>
            <a:pPr marL="0" indent="0">
              <a:buNone/>
            </a:pPr>
            <a:r>
              <a:rPr lang="en-US" altLang="en-US" dirty="0" smtClean="0">
                <a:latin typeface="Arial Rounded MT Bold" panose="020F0704030504030204" pitchFamily="34" charset="0"/>
              </a:rPr>
              <a:t>Duty to preserve may also arise independently of litigation from:</a:t>
            </a:r>
          </a:p>
          <a:p>
            <a:pPr marL="0" indent="0">
              <a:buNone/>
            </a:pPr>
            <a:endParaRPr lang="en-US" altLang="en-US" dirty="0" smtClean="0">
              <a:latin typeface="Arial Rounded MT Bold" panose="020F0704030504030204" pitchFamily="34" charset="0"/>
            </a:endParaRPr>
          </a:p>
          <a:p>
            <a:pPr marL="0" indent="0">
              <a:buNone/>
            </a:pPr>
            <a:r>
              <a:rPr lang="en-US" altLang="en-US" dirty="0" smtClean="0">
                <a:latin typeface="Arial Rounded MT Bold" panose="020F0704030504030204" pitchFamily="34" charset="0"/>
              </a:rPr>
              <a:t>	(a) a contract, or</a:t>
            </a:r>
          </a:p>
          <a:p>
            <a:pPr marL="0" indent="0">
              <a:buNone/>
            </a:pPr>
            <a:endParaRPr lang="en-US" altLang="en-US" dirty="0" smtClean="0">
              <a:latin typeface="Arial Rounded MT Bold" panose="020F0704030504030204" pitchFamily="34" charset="0"/>
            </a:endParaRPr>
          </a:p>
          <a:p>
            <a:pPr marL="0" indent="0">
              <a:buNone/>
            </a:pPr>
            <a:r>
              <a:rPr lang="en-US" altLang="en-US" dirty="0" smtClean="0">
                <a:latin typeface="Arial Rounded MT Bold" panose="020F0704030504030204" pitchFamily="34" charset="0"/>
              </a:rPr>
              <a:t>	(b) a statute or regulation, or </a:t>
            </a:r>
          </a:p>
          <a:p>
            <a:pPr marL="0" indent="0">
              <a:buNone/>
            </a:pPr>
            <a:endParaRPr lang="en-US" altLang="en-US" dirty="0">
              <a:latin typeface="Arial Rounded MT Bold" panose="020F0704030504030204" pitchFamily="34" charset="0"/>
            </a:endParaRPr>
          </a:p>
          <a:p>
            <a:pPr marL="0" indent="0">
              <a:buNone/>
            </a:pPr>
            <a:r>
              <a:rPr lang="en-US" altLang="en-US" dirty="0" smtClean="0">
                <a:latin typeface="Arial Rounded MT Bold" panose="020F0704030504030204" pitchFamily="34" charset="0"/>
              </a:rPr>
              <a:t>	(c) discovery request served on a non-party by a party.</a:t>
            </a:r>
          </a:p>
          <a:p>
            <a:pPr marL="0" indent="0">
              <a:buNone/>
            </a:pPr>
            <a:r>
              <a:rPr lang="en-US" i="1" dirty="0" smtClean="0"/>
              <a:t>	</a:t>
            </a:r>
            <a:endParaRPr lang="en-US" altLang="en-US" dirty="0" smtClean="0"/>
          </a:p>
        </p:txBody>
      </p:sp>
    </p:spTree>
    <p:extLst>
      <p:ext uri="{BB962C8B-B14F-4D97-AF65-F5344CB8AC3E}">
        <p14:creationId xmlns:p14="http://schemas.microsoft.com/office/powerpoint/2010/main" val="41880853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Third Party Subpoenas </a:t>
            </a:r>
            <a:br>
              <a:rPr lang="en-US" dirty="0" smtClean="0"/>
            </a:br>
            <a:r>
              <a:rPr lang="en-US" dirty="0" smtClean="0"/>
              <a:t>&amp; Litigation Hold Letters</a:t>
            </a:r>
            <a:endParaRPr lang="en-US" dirty="0"/>
          </a:p>
        </p:txBody>
      </p:sp>
      <p:sp>
        <p:nvSpPr>
          <p:cNvPr id="3" name="Content Placeholder 2"/>
          <p:cNvSpPr>
            <a:spLocks noGrp="1"/>
          </p:cNvSpPr>
          <p:nvPr>
            <p:ph idx="1"/>
          </p:nvPr>
        </p:nvSpPr>
        <p:spPr/>
        <p:txBody>
          <a:bodyPr/>
          <a:lstStyle/>
          <a:p>
            <a:pPr marL="0" indent="0">
              <a:buNone/>
            </a:pPr>
            <a:endParaRPr lang="en-US" dirty="0" smtClean="0"/>
          </a:p>
          <a:p>
            <a:pPr>
              <a:buFont typeface="Wingdings" panose="05000000000000000000" pitchFamily="2" charset="2"/>
              <a:buChar char="Ø"/>
            </a:pPr>
            <a:r>
              <a:rPr lang="en-US" dirty="0" smtClean="0">
                <a:latin typeface="Arial Rounded MT Bold" panose="020F0704030504030204" pitchFamily="34" charset="0"/>
              </a:rPr>
              <a:t>No Duty to Retain Once Produced</a:t>
            </a:r>
          </a:p>
          <a:p>
            <a:endParaRPr lang="en-US" dirty="0">
              <a:latin typeface="Arial Rounded MT Bold" panose="020F0704030504030204" pitchFamily="34" charset="0"/>
            </a:endParaRPr>
          </a:p>
          <a:p>
            <a:pPr>
              <a:buFont typeface="Wingdings" panose="05000000000000000000" pitchFamily="2" charset="2"/>
              <a:buChar char="Ø"/>
            </a:pPr>
            <a:r>
              <a:rPr lang="en-US" dirty="0" smtClean="0">
                <a:latin typeface="Arial Rounded MT Bold" panose="020F0704030504030204" pitchFamily="34" charset="0"/>
              </a:rPr>
              <a:t>No Duty to Preserve Post Company Retention Policy.</a:t>
            </a:r>
            <a:endParaRPr lang="en-US" dirty="0">
              <a:latin typeface="Arial Rounded MT Bold" panose="020F0704030504030204" pitchFamily="34" charset="0"/>
            </a:endParaRPr>
          </a:p>
        </p:txBody>
      </p:sp>
    </p:spTree>
    <p:extLst>
      <p:ext uri="{BB962C8B-B14F-4D97-AF65-F5344CB8AC3E}">
        <p14:creationId xmlns:p14="http://schemas.microsoft.com/office/powerpoint/2010/main" val="11963741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 Independent Cause of Action for </a:t>
            </a:r>
            <a:r>
              <a:rPr lang="en-US" u="sng" dirty="0" smtClean="0"/>
              <a:t>First-Party</a:t>
            </a:r>
            <a:r>
              <a:rPr lang="en-US" dirty="0" smtClean="0"/>
              <a:t> Spoliation</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2000" i="1" dirty="0" smtClean="0">
              <a:latin typeface="Arial Rounded MT Bold" panose="020F0704030504030204" pitchFamily="34" charset="0"/>
            </a:endParaRPr>
          </a:p>
          <a:p>
            <a:pPr marL="0" indent="0" algn="ctr">
              <a:buNone/>
            </a:pPr>
            <a:r>
              <a:rPr lang="en-US" sz="2000" i="1" dirty="0" smtClean="0">
                <a:latin typeface="Arial Rounded MT Bold" panose="020F0704030504030204" pitchFamily="34" charset="0"/>
              </a:rPr>
              <a:t>Martino v. Wal-Mart Stores, Inc.</a:t>
            </a:r>
            <a:r>
              <a:rPr lang="en-US" sz="2000" dirty="0" smtClean="0">
                <a:latin typeface="Arial Rounded MT Bold" panose="020F0704030504030204" pitchFamily="34" charset="0"/>
              </a:rPr>
              <a:t>, 908 So. </a:t>
            </a:r>
            <a:r>
              <a:rPr lang="en-US" sz="2000" dirty="0" err="1" smtClean="0">
                <a:latin typeface="Arial Rounded MT Bold" panose="020F0704030504030204" pitchFamily="34" charset="0"/>
              </a:rPr>
              <a:t>2d</a:t>
            </a:r>
            <a:r>
              <a:rPr lang="en-US" sz="2000" dirty="0" smtClean="0">
                <a:latin typeface="Arial Rounded MT Bold" panose="020F0704030504030204" pitchFamily="34" charset="0"/>
              </a:rPr>
              <a:t> 342 (Fla. 2005)</a:t>
            </a:r>
          </a:p>
          <a:p>
            <a:pPr marL="0" indent="0" algn="ctr">
              <a:buNone/>
            </a:pPr>
            <a:endParaRPr lang="en-US" sz="2000" dirty="0" smtClean="0">
              <a:latin typeface="Arial Rounded MT Bold" panose="020F0704030504030204" pitchFamily="34" charset="0"/>
            </a:endParaRPr>
          </a:p>
          <a:p>
            <a:pPr marL="0" indent="0" algn="ctr">
              <a:buNone/>
            </a:pPr>
            <a:endParaRPr lang="en-US" sz="2000" dirty="0">
              <a:latin typeface="Arial Rounded MT Bold" panose="020F0704030504030204" pitchFamily="34" charset="0"/>
            </a:endParaRPr>
          </a:p>
          <a:p>
            <a:pPr marL="0" indent="0" algn="ctr">
              <a:buNone/>
            </a:pPr>
            <a:r>
              <a:rPr lang="en-US" sz="2000" dirty="0" smtClean="0">
                <a:latin typeface="Arial Rounded MT Bold" panose="020F0704030504030204" pitchFamily="34" charset="0"/>
              </a:rPr>
              <a:t>Remedy against first-party defendant for spoliation of evidence is </a:t>
            </a:r>
            <a:r>
              <a:rPr lang="en-US" sz="2000" u="sng" dirty="0" smtClean="0">
                <a:latin typeface="Arial Rounded MT Bold" panose="020F0704030504030204" pitchFamily="34" charset="0"/>
              </a:rPr>
              <a:t>not</a:t>
            </a:r>
            <a:r>
              <a:rPr lang="en-US" sz="2000" dirty="0" smtClean="0">
                <a:latin typeface="Arial Rounded MT Bold" panose="020F0704030504030204" pitchFamily="34" charset="0"/>
              </a:rPr>
              <a:t> an independent cause of action for spoliation of evidence.</a:t>
            </a:r>
          </a:p>
          <a:p>
            <a:pPr marL="0" indent="0" algn="ctr">
              <a:buNone/>
            </a:pPr>
            <a:endParaRPr lang="en-US" sz="2000" dirty="0">
              <a:latin typeface="Arial Rounded MT Bold" panose="020F0704030504030204" pitchFamily="34" charset="0"/>
            </a:endParaRPr>
          </a:p>
          <a:p>
            <a:pPr marL="0" indent="0" algn="ctr">
              <a:buNone/>
            </a:pPr>
            <a:r>
              <a:rPr lang="en-US" sz="2000" dirty="0" smtClean="0">
                <a:latin typeface="Arial Rounded MT Bold" panose="020F0704030504030204" pitchFamily="34" charset="0"/>
              </a:rPr>
              <a:t>Available remedies are discovery sanctions and a rebuttable presumption of negligence.</a:t>
            </a:r>
          </a:p>
          <a:p>
            <a:pPr marL="0" indent="0" algn="ctr">
              <a:buNone/>
            </a:pPr>
            <a:endParaRPr lang="en-US" sz="2000" dirty="0" smtClean="0">
              <a:latin typeface="Arial Rounded MT Bold" panose="020F0704030504030204" pitchFamily="34" charset="0"/>
            </a:endParaRPr>
          </a:p>
        </p:txBody>
      </p:sp>
    </p:spTree>
    <p:extLst>
      <p:ext uri="{BB962C8B-B14F-4D97-AF65-F5344CB8AC3E}">
        <p14:creationId xmlns:p14="http://schemas.microsoft.com/office/powerpoint/2010/main" val="41514955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Spoliation Tort Recognized Against Third Parties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Does not Arise Until Underlying Action Completed.</a:t>
            </a:r>
          </a:p>
          <a:p>
            <a:endParaRPr lang="en-US" dirty="0" smtClean="0"/>
          </a:p>
          <a:p>
            <a:r>
              <a:rPr lang="en-US" dirty="0" smtClean="0"/>
              <a:t>Party must establish:</a:t>
            </a:r>
          </a:p>
          <a:p>
            <a:pPr marL="914400" lvl="1" indent="-514350">
              <a:buFont typeface="+mj-lt"/>
              <a:buAutoNum type="arabicParenR"/>
            </a:pPr>
            <a:r>
              <a:rPr lang="en-US" dirty="0" smtClean="0"/>
              <a:t>Existence of a potential civil action</a:t>
            </a:r>
          </a:p>
          <a:p>
            <a:pPr marL="914400" lvl="1" indent="-514350">
              <a:buFont typeface="+mj-lt"/>
              <a:buAutoNum type="arabicParenR"/>
            </a:pPr>
            <a:r>
              <a:rPr lang="en-US" dirty="0" smtClean="0"/>
              <a:t>Legal or contractual duty to preserve evidence which is relevant to the potential civil action</a:t>
            </a:r>
          </a:p>
          <a:p>
            <a:pPr marL="914400" lvl="1" indent="-514350">
              <a:buFont typeface="+mj-lt"/>
              <a:buAutoNum type="arabicParenR"/>
            </a:pPr>
            <a:r>
              <a:rPr lang="en-US" dirty="0" smtClean="0"/>
              <a:t>Destruction of that evidence</a:t>
            </a:r>
          </a:p>
          <a:p>
            <a:pPr marL="914400" lvl="1" indent="-514350">
              <a:buFont typeface="+mj-lt"/>
              <a:buAutoNum type="arabicParenR"/>
            </a:pPr>
            <a:r>
              <a:rPr lang="en-US" dirty="0" smtClean="0"/>
              <a:t>Significant impairment in the ability to prove the lawsuit</a:t>
            </a:r>
          </a:p>
          <a:p>
            <a:pPr marL="914400" lvl="1" indent="-514350">
              <a:buFont typeface="+mj-lt"/>
              <a:buAutoNum type="arabicParenR"/>
            </a:pPr>
            <a:r>
              <a:rPr lang="en-US" dirty="0" smtClean="0"/>
              <a:t>Causal Relationship between the evidence destruction and the inability to prove the lawsuit, and</a:t>
            </a:r>
          </a:p>
          <a:p>
            <a:pPr marL="914400" lvl="1" indent="-514350">
              <a:buFont typeface="+mj-lt"/>
              <a:buAutoNum type="arabicParenR"/>
            </a:pPr>
            <a:r>
              <a:rPr lang="en-US" dirty="0" smtClean="0"/>
              <a:t>Damages</a:t>
            </a:r>
          </a:p>
          <a:p>
            <a:pPr marL="914400" lvl="1" indent="-514350">
              <a:buFont typeface="+mj-lt"/>
              <a:buAutoNum type="arabicParenR"/>
            </a:pPr>
            <a:endParaRPr lang="en-US" dirty="0"/>
          </a:p>
          <a:p>
            <a:pPr marL="400050" lvl="1" indent="0">
              <a:buNone/>
            </a:pPr>
            <a:r>
              <a:rPr lang="en-US" i="1" dirty="0" err="1" smtClean="0"/>
              <a:t>Jost</a:t>
            </a:r>
            <a:r>
              <a:rPr lang="en-US" i="1" dirty="0" smtClean="0"/>
              <a:t> v. Lakeland </a:t>
            </a:r>
            <a:r>
              <a:rPr lang="en-US" i="1" dirty="0" err="1" smtClean="0"/>
              <a:t>Reg’l</a:t>
            </a:r>
            <a:r>
              <a:rPr lang="en-US" i="1" dirty="0" smtClean="0"/>
              <a:t> Med. Ctr., Inc.</a:t>
            </a:r>
            <a:r>
              <a:rPr lang="en-US" dirty="0" smtClean="0"/>
              <a:t>, 844 So. </a:t>
            </a:r>
            <a:r>
              <a:rPr lang="en-US" dirty="0" err="1" smtClean="0"/>
              <a:t>2d</a:t>
            </a:r>
            <a:r>
              <a:rPr lang="en-US" dirty="0" smtClean="0"/>
              <a:t> 656, 657-685 (</a:t>
            </a:r>
            <a:r>
              <a:rPr lang="en-US" dirty="0" err="1" smtClean="0"/>
              <a:t>Fla.2d</a:t>
            </a:r>
            <a:r>
              <a:rPr lang="en-US" dirty="0" smtClean="0"/>
              <a:t> </a:t>
            </a:r>
            <a:r>
              <a:rPr lang="en-US" dirty="0" err="1" smtClean="0"/>
              <a:t>DCA</a:t>
            </a:r>
            <a:r>
              <a:rPr lang="en-US" dirty="0" smtClean="0"/>
              <a:t> 2003)</a:t>
            </a:r>
          </a:p>
        </p:txBody>
      </p:sp>
    </p:spTree>
    <p:extLst>
      <p:ext uri="{BB962C8B-B14F-4D97-AF65-F5344CB8AC3E}">
        <p14:creationId xmlns:p14="http://schemas.microsoft.com/office/powerpoint/2010/main" val="436096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Receipt of Preservation Letter – What Comes Next? </a:t>
            </a:r>
            <a:endParaRPr lang="en-US" dirty="0"/>
          </a:p>
        </p:txBody>
      </p:sp>
      <p:sp>
        <p:nvSpPr>
          <p:cNvPr id="3" name="Content Placeholder 2"/>
          <p:cNvSpPr>
            <a:spLocks noGrp="1"/>
          </p:cNvSpPr>
          <p:nvPr>
            <p:ph idx="1"/>
          </p:nvPr>
        </p:nvSpPr>
        <p:spPr/>
        <p:txBody>
          <a:bodyPr>
            <a:normAutofit fontScale="92500"/>
          </a:bodyPr>
          <a:lstStyle/>
          <a:p>
            <a:endParaRPr lang="en-US" altLang="en-US" dirty="0" smtClean="0"/>
          </a:p>
          <a:p>
            <a:r>
              <a:rPr lang="en-US" altLang="en-US" dirty="0" smtClean="0">
                <a:latin typeface="Arial Rounded MT Bold" panose="020F0704030504030204" pitchFamily="34" charset="0"/>
              </a:rPr>
              <a:t>Attorneys preservation letters are all encompassing.</a:t>
            </a:r>
          </a:p>
          <a:p>
            <a:endParaRPr lang="en-US" altLang="en-US" dirty="0" smtClean="0">
              <a:latin typeface="Arial Rounded MT Bold" panose="020F0704030504030204" pitchFamily="34" charset="0"/>
            </a:endParaRPr>
          </a:p>
          <a:p>
            <a:r>
              <a:rPr lang="en-US" altLang="en-US" dirty="0" smtClean="0">
                <a:latin typeface="Arial Rounded MT Bold" panose="020F0704030504030204" pitchFamily="34" charset="0"/>
              </a:rPr>
              <a:t>Question the </a:t>
            </a:r>
            <a:r>
              <a:rPr lang="en-US" altLang="en-US" dirty="0">
                <a:latin typeface="Arial Rounded MT Bold" panose="020F0704030504030204" pitchFamily="34" charset="0"/>
              </a:rPr>
              <a:t>scope of the preservation </a:t>
            </a:r>
            <a:r>
              <a:rPr lang="en-US" altLang="en-US" dirty="0" smtClean="0">
                <a:latin typeface="Arial Rounded MT Bold" panose="020F0704030504030204" pitchFamily="34" charset="0"/>
              </a:rPr>
              <a:t>letter</a:t>
            </a:r>
          </a:p>
          <a:p>
            <a:endParaRPr lang="en-US" altLang="en-US" dirty="0">
              <a:latin typeface="Arial Rounded MT Bold" panose="020F0704030504030204" pitchFamily="34" charset="0"/>
            </a:endParaRPr>
          </a:p>
          <a:p>
            <a:r>
              <a:rPr lang="en-US" altLang="en-US" dirty="0" smtClean="0">
                <a:latin typeface="Arial Rounded MT Bold" panose="020F0704030504030204" pitchFamily="34" charset="0"/>
              </a:rPr>
              <a:t>Consider Court intervention.</a:t>
            </a:r>
          </a:p>
          <a:p>
            <a:endParaRPr lang="en-US" altLang="en-US" dirty="0" smtClean="0">
              <a:latin typeface="Arial Rounded MT Bold" panose="020F0704030504030204" pitchFamily="34" charset="0"/>
            </a:endParaRPr>
          </a:p>
          <a:p>
            <a:r>
              <a:rPr lang="en-US" altLang="en-US" dirty="0" smtClean="0">
                <a:latin typeface="Arial Rounded MT Bold" panose="020F0704030504030204" pitchFamily="34" charset="0"/>
              </a:rPr>
              <a:t>Burdensome? – Ask for preservation costs.</a:t>
            </a:r>
            <a:endParaRPr lang="en-US" altLang="en-US" i="1" dirty="0">
              <a:latin typeface="Arial Rounded MT Bold" panose="020F0704030504030204" pitchFamily="34" charset="0"/>
            </a:endParaRPr>
          </a:p>
          <a:p>
            <a:endParaRPr lang="en-US" dirty="0"/>
          </a:p>
        </p:txBody>
      </p:sp>
    </p:spTree>
    <p:extLst>
      <p:ext uri="{BB962C8B-B14F-4D97-AF65-F5344CB8AC3E}">
        <p14:creationId xmlns:p14="http://schemas.microsoft.com/office/powerpoint/2010/main" val="7651106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must be Preserved?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4188" y="1417643"/>
            <a:ext cx="3038475" cy="4323883"/>
          </a:xfrm>
        </p:spPr>
      </p:pic>
      <p:sp>
        <p:nvSpPr>
          <p:cNvPr id="5" name="Rectangle 4"/>
          <p:cNvSpPr/>
          <p:nvPr/>
        </p:nvSpPr>
        <p:spPr>
          <a:xfrm>
            <a:off x="3105150" y="4263509"/>
            <a:ext cx="2876550" cy="1154162"/>
          </a:xfrm>
          <a:prstGeom prst="rect">
            <a:avLst/>
          </a:prstGeom>
        </p:spPr>
        <p:txBody>
          <a:bodyPr wrap="square">
            <a:spAutoFit/>
          </a:bodyPr>
          <a:lstStyle/>
          <a:p>
            <a:pPr algn="ctr">
              <a:spcAft>
                <a:spcPts val="300"/>
              </a:spcAft>
            </a:pPr>
            <a:r>
              <a:rPr lang="en-US" sz="3200" b="1" dirty="0" smtClean="0">
                <a:solidFill>
                  <a:schemeClr val="bg1"/>
                </a:solidFill>
                <a:latin typeface="Microsoft New Tai Lue" panose="020B0502040204020203" pitchFamily="34" charset="0"/>
                <a:ea typeface="Arial Unicode MS" panose="020B0604020202020204" pitchFamily="34" charset="-128"/>
                <a:cs typeface="Microsoft New Tai Lue" panose="020B0502040204020203" pitchFamily="34" charset="0"/>
              </a:rPr>
              <a:t>PRESERVE</a:t>
            </a:r>
          </a:p>
          <a:p>
            <a:pPr algn="ctr">
              <a:spcAft>
                <a:spcPts val="300"/>
              </a:spcAft>
            </a:pPr>
            <a:r>
              <a:rPr lang="en-US" sz="3200" b="1" dirty="0" smtClean="0">
                <a:solidFill>
                  <a:schemeClr val="bg1"/>
                </a:solidFill>
                <a:latin typeface="Microsoft New Tai Lue" panose="020B0502040204020203" pitchFamily="34" charset="0"/>
                <a:ea typeface="Arial Unicode MS" panose="020B0604020202020204" pitchFamily="34" charset="-128"/>
                <a:cs typeface="Microsoft New Tai Lue" panose="020B0502040204020203" pitchFamily="34" charset="0"/>
              </a:rPr>
              <a:t> DATA</a:t>
            </a:r>
            <a:endParaRPr lang="en-US" sz="3200" b="1" dirty="0">
              <a:solidFill>
                <a:schemeClr val="bg1"/>
              </a:solidFill>
              <a:latin typeface="Microsoft New Tai Lue" panose="020B0502040204020203" pitchFamily="34" charset="0"/>
              <a:ea typeface="Arial Unicode MS" panose="020B0604020202020204" pitchFamily="34" charset="-128"/>
              <a:cs typeface="Microsoft New Tai Lue" panose="020B0502040204020203" pitchFamily="34" charset="0"/>
            </a:endParaRPr>
          </a:p>
        </p:txBody>
      </p:sp>
    </p:spTree>
    <p:extLst>
      <p:ext uri="{BB962C8B-B14F-4D97-AF65-F5344CB8AC3E}">
        <p14:creationId xmlns:p14="http://schemas.microsoft.com/office/powerpoint/2010/main" val="15158000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Must Be Preserved ?</a:t>
            </a:r>
            <a:endParaRPr lang="en-US" dirty="0"/>
          </a:p>
        </p:txBody>
      </p:sp>
      <p:sp>
        <p:nvSpPr>
          <p:cNvPr id="3" name="Content Placeholder 2"/>
          <p:cNvSpPr>
            <a:spLocks noGrp="1"/>
          </p:cNvSpPr>
          <p:nvPr>
            <p:ph idx="1"/>
          </p:nvPr>
        </p:nvSpPr>
        <p:spPr/>
        <p:txBody>
          <a:bodyPr/>
          <a:lstStyle/>
          <a:p>
            <a:r>
              <a:rPr lang="en-US" altLang="en-US" dirty="0" smtClean="0"/>
              <a:t>Need underlying facts.</a:t>
            </a:r>
          </a:p>
          <a:p>
            <a:endParaRPr lang="en-US" altLang="en-US" dirty="0"/>
          </a:p>
          <a:p>
            <a:r>
              <a:rPr lang="en-US" altLang="en-US" dirty="0" smtClean="0"/>
              <a:t>Documents </a:t>
            </a:r>
            <a:r>
              <a:rPr lang="en-US" altLang="en-US" dirty="0"/>
              <a:t>and tangible items that are or are potentially “relevant” must be preserved. </a:t>
            </a:r>
            <a:endParaRPr lang="en-US" altLang="en-US" dirty="0" smtClean="0"/>
          </a:p>
          <a:p>
            <a:endParaRPr lang="en-US" altLang="en-US" i="1" dirty="0"/>
          </a:p>
          <a:p>
            <a:r>
              <a:rPr lang="en-US" altLang="en-US" dirty="0" smtClean="0"/>
              <a:t>Test is whether </a:t>
            </a:r>
            <a:r>
              <a:rPr lang="en-US" altLang="en-US" dirty="0"/>
              <a:t>the threatened person would </a:t>
            </a:r>
            <a:r>
              <a:rPr lang="en-US" altLang="en-US" i="1" dirty="0"/>
              <a:t>reasonably</a:t>
            </a:r>
            <a:r>
              <a:rPr lang="en-US" altLang="en-US" dirty="0"/>
              <a:t> believe that the evidence in its possession is relevant. </a:t>
            </a:r>
            <a:endParaRPr lang="en-US" altLang="en-US" i="1" dirty="0"/>
          </a:p>
        </p:txBody>
      </p:sp>
    </p:spTree>
    <p:extLst>
      <p:ext uri="{BB962C8B-B14F-4D97-AF65-F5344CB8AC3E}">
        <p14:creationId xmlns:p14="http://schemas.microsoft.com/office/powerpoint/2010/main" val="17938661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500"/>
              </a:spcBef>
              <a:spcAft>
                <a:spcPts val="500"/>
              </a:spcAft>
              <a:defRPr/>
            </a:pPr>
            <a:r>
              <a:rPr lang="en-US" dirty="0" smtClean="0"/>
              <a:t>Err on the Side of Caution</a:t>
            </a:r>
            <a:endParaRPr lang="en-US" dirty="0"/>
          </a:p>
        </p:txBody>
      </p:sp>
      <p:sp>
        <p:nvSpPr>
          <p:cNvPr id="3" name="Content Placeholder 2"/>
          <p:cNvSpPr>
            <a:spLocks noGrp="1"/>
          </p:cNvSpPr>
          <p:nvPr>
            <p:ph idx="1"/>
          </p:nvPr>
        </p:nvSpPr>
        <p:spPr/>
        <p:txBody>
          <a:bodyPr/>
          <a:lstStyle/>
          <a:p>
            <a:pPr marL="0" indent="0">
              <a:buNone/>
            </a:pPr>
            <a:endParaRPr lang="en-US" altLang="en-US" dirty="0"/>
          </a:p>
          <a:p>
            <a:pPr marL="0" indent="0">
              <a:buNone/>
            </a:pPr>
            <a:r>
              <a:rPr lang="en-US" altLang="en-US" dirty="0" smtClean="0"/>
              <a:t>Under </a:t>
            </a:r>
            <a:r>
              <a:rPr lang="en-US" altLang="en-US" dirty="0"/>
              <a:t>the Federal Rules of Evidence and Federal Rules of Civil Procedures “relevance” is given a very broad scope.  Therefore, it is advisable to err on the side of caution when deciding whether to preserve a particular document or item of evidence.  </a:t>
            </a:r>
          </a:p>
          <a:p>
            <a:pPr marL="0" indent="0">
              <a:buNone/>
            </a:pPr>
            <a:endParaRPr lang="en-US" dirty="0"/>
          </a:p>
        </p:txBody>
      </p:sp>
    </p:spTree>
    <p:extLst>
      <p:ext uri="{BB962C8B-B14F-4D97-AF65-F5344CB8AC3E}">
        <p14:creationId xmlns:p14="http://schemas.microsoft.com/office/powerpoint/2010/main" val="2635336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4367" y="628651"/>
            <a:ext cx="7705725" cy="4886324"/>
          </a:xfrm>
        </p:spPr>
      </p:pic>
      <p:sp>
        <p:nvSpPr>
          <p:cNvPr id="5" name="Rectangle 4"/>
          <p:cNvSpPr/>
          <p:nvPr/>
        </p:nvSpPr>
        <p:spPr>
          <a:xfrm rot="21069934">
            <a:off x="2051830" y="2924852"/>
            <a:ext cx="5233770" cy="1323439"/>
          </a:xfrm>
          <a:prstGeom prst="rect">
            <a:avLst/>
          </a:prstGeom>
        </p:spPr>
        <p:txBody>
          <a:bodyPr wrap="square">
            <a:spAutoFit/>
          </a:bodyPr>
          <a:lstStyle/>
          <a:p>
            <a:pPr algn="ctr"/>
            <a:r>
              <a:rPr lang="en-US" sz="4000" dirty="0" smtClean="0">
                <a:latin typeface="Bernard MT Condensed" panose="02050806060905020404" pitchFamily="18" charset="0"/>
              </a:rPr>
              <a:t>What went wrong?  Everything!</a:t>
            </a:r>
            <a:endParaRPr lang="en-US" sz="4000" dirty="0">
              <a:latin typeface="Bernard MT Condensed" panose="02050806060905020404" pitchFamily="18" charset="0"/>
            </a:endParaRPr>
          </a:p>
        </p:txBody>
      </p:sp>
    </p:spTree>
    <p:extLst>
      <p:ext uri="{BB962C8B-B14F-4D97-AF65-F5344CB8AC3E}">
        <p14:creationId xmlns:p14="http://schemas.microsoft.com/office/powerpoint/2010/main" val="25942746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and Locating Relevant Information</a:t>
            </a:r>
            <a:endParaRPr lang="en-US" dirty="0"/>
          </a:p>
        </p:txBody>
      </p:sp>
      <p:sp>
        <p:nvSpPr>
          <p:cNvPr id="3" name="Content Placeholder 2"/>
          <p:cNvSpPr>
            <a:spLocks noGrp="1"/>
          </p:cNvSpPr>
          <p:nvPr>
            <p:ph idx="1"/>
          </p:nvPr>
        </p:nvSpPr>
        <p:spPr/>
        <p:txBody>
          <a:bodyPr>
            <a:normAutofit/>
          </a:bodyPr>
          <a:lstStyle/>
          <a:p>
            <a:pPr lvl="1"/>
            <a:endParaRPr lang="en-US" altLang="en-US" dirty="0" smtClean="0"/>
          </a:p>
          <a:p>
            <a:pPr lvl="1">
              <a:buFont typeface="Wingdings" panose="05000000000000000000" pitchFamily="2" charset="2"/>
              <a:buChar char="Ø"/>
            </a:pPr>
            <a:r>
              <a:rPr lang="en-US" altLang="en-US" dirty="0" smtClean="0"/>
              <a:t>Know where potentially relevant information is located.</a:t>
            </a:r>
          </a:p>
          <a:p>
            <a:pPr lvl="1">
              <a:buFont typeface="Wingdings" panose="05000000000000000000" pitchFamily="2" charset="2"/>
              <a:buChar char="Ø"/>
            </a:pPr>
            <a:r>
              <a:rPr lang="en-US" altLang="en-US" dirty="0" smtClean="0"/>
              <a:t>Identify Custodians.</a:t>
            </a:r>
          </a:p>
          <a:p>
            <a:pPr lvl="1">
              <a:buFont typeface="Wingdings" panose="05000000000000000000" pitchFamily="2" charset="2"/>
              <a:buChar char="Ø"/>
            </a:pPr>
            <a:r>
              <a:rPr lang="en-US" altLang="en-US" dirty="0"/>
              <a:t>Understand </a:t>
            </a:r>
            <a:r>
              <a:rPr lang="en-US" altLang="en-US" dirty="0" smtClean="0"/>
              <a:t>how and where </a:t>
            </a:r>
            <a:r>
              <a:rPr lang="en-US" altLang="en-US" dirty="0" err="1" smtClean="0"/>
              <a:t>ESI</a:t>
            </a:r>
            <a:r>
              <a:rPr lang="en-US" altLang="en-US" dirty="0" smtClean="0"/>
              <a:t> information </a:t>
            </a:r>
            <a:r>
              <a:rPr lang="en-US" altLang="en-US" dirty="0"/>
              <a:t>is </a:t>
            </a:r>
            <a:r>
              <a:rPr lang="en-US" altLang="en-US" dirty="0" smtClean="0"/>
              <a:t>stored.</a:t>
            </a:r>
          </a:p>
          <a:p>
            <a:pPr lvl="3">
              <a:buFont typeface="Wingdings" panose="05000000000000000000" pitchFamily="2" charset="2"/>
              <a:buChar char="Ø"/>
            </a:pPr>
            <a:r>
              <a:rPr lang="en-US" altLang="en-US" dirty="0" smtClean="0"/>
              <a:t>E-mail storage?</a:t>
            </a:r>
          </a:p>
          <a:p>
            <a:pPr lvl="3">
              <a:buFont typeface="Wingdings" panose="05000000000000000000" pitchFamily="2" charset="2"/>
              <a:buChar char="Ø"/>
            </a:pPr>
            <a:r>
              <a:rPr lang="en-US" altLang="en-US" dirty="0"/>
              <a:t>O</a:t>
            </a:r>
            <a:r>
              <a:rPr lang="en-US" altLang="en-US" dirty="0" smtClean="0"/>
              <a:t>ff-site storage?</a:t>
            </a:r>
            <a:endParaRPr lang="en-US" altLang="en-US" dirty="0"/>
          </a:p>
          <a:p>
            <a:pPr lvl="3">
              <a:buFont typeface="Wingdings" panose="05000000000000000000" pitchFamily="2" charset="2"/>
              <a:buChar char="Ø"/>
            </a:pPr>
            <a:r>
              <a:rPr lang="en-US" dirty="0" smtClean="0"/>
              <a:t>USB </a:t>
            </a:r>
            <a:r>
              <a:rPr lang="en-US" dirty="0"/>
              <a:t>flash </a:t>
            </a:r>
            <a:r>
              <a:rPr lang="en-US" dirty="0" smtClean="0"/>
              <a:t>drives?</a:t>
            </a:r>
          </a:p>
          <a:p>
            <a:pPr lvl="3">
              <a:buFont typeface="Wingdings" panose="05000000000000000000" pitchFamily="2" charset="2"/>
              <a:buChar char="Ø"/>
            </a:pPr>
            <a:r>
              <a:rPr lang="en-US" dirty="0" smtClean="0"/>
              <a:t>Personal home computers?</a:t>
            </a:r>
          </a:p>
          <a:p>
            <a:pPr lvl="3">
              <a:buFont typeface="Wingdings" panose="05000000000000000000" pitchFamily="2" charset="2"/>
              <a:buChar char="Ø"/>
            </a:pPr>
            <a:r>
              <a:rPr lang="en-US" dirty="0" smtClean="0"/>
              <a:t>Instant messages?</a:t>
            </a:r>
          </a:p>
          <a:p>
            <a:pPr lvl="3">
              <a:buFont typeface="Wingdings" panose="05000000000000000000" pitchFamily="2" charset="2"/>
              <a:buChar char="Ø"/>
            </a:pPr>
            <a:r>
              <a:rPr lang="en-US" dirty="0" smtClean="0"/>
              <a:t>Text messages?</a:t>
            </a:r>
            <a:endParaRPr lang="en-US" dirty="0"/>
          </a:p>
          <a:p>
            <a:pPr marL="457200" lvl="1" indent="0">
              <a:buNone/>
            </a:pPr>
            <a:endParaRPr lang="en-US" altLang="en-US" dirty="0"/>
          </a:p>
          <a:p>
            <a:endParaRPr lang="en-US" dirty="0"/>
          </a:p>
        </p:txBody>
      </p:sp>
    </p:spTree>
    <p:extLst>
      <p:ext uri="{BB962C8B-B14F-4D97-AF65-F5344CB8AC3E}">
        <p14:creationId xmlns:p14="http://schemas.microsoft.com/office/powerpoint/2010/main" val="40683976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Preservation</a:t>
            </a:r>
            <a:endParaRPr lang="en-US" dirty="0"/>
          </a:p>
        </p:txBody>
      </p:sp>
      <p:sp>
        <p:nvSpPr>
          <p:cNvPr id="3" name="Content Placeholder 2"/>
          <p:cNvSpPr>
            <a:spLocks noGrp="1"/>
          </p:cNvSpPr>
          <p:nvPr>
            <p:ph idx="1"/>
          </p:nvPr>
        </p:nvSpPr>
        <p:spPr>
          <a:xfrm>
            <a:off x="457200" y="1417644"/>
            <a:ext cx="8229600" cy="4525963"/>
          </a:xfrm>
        </p:spPr>
        <p:txBody>
          <a:bodyPr>
            <a:normAutofit lnSpcReduction="10000"/>
          </a:bodyPr>
          <a:lstStyle/>
          <a:p>
            <a:r>
              <a:rPr lang="en-US" altLang="en-US" sz="2400" dirty="0" smtClean="0">
                <a:latin typeface="Arial Rounded MT Bold" panose="020F0704030504030204" pitchFamily="34" charset="0"/>
              </a:rPr>
              <a:t>Preserve Tangible </a:t>
            </a:r>
            <a:r>
              <a:rPr lang="en-US" altLang="en-US" sz="2400" dirty="0">
                <a:latin typeface="Arial Rounded MT Bold" panose="020F0704030504030204" pitchFamily="34" charset="0"/>
              </a:rPr>
              <a:t>D</a:t>
            </a:r>
            <a:r>
              <a:rPr lang="en-US" altLang="en-US" sz="2400" dirty="0" smtClean="0">
                <a:latin typeface="Arial Rounded MT Bold" panose="020F0704030504030204" pitchFamily="34" charset="0"/>
              </a:rPr>
              <a:t>ocuments </a:t>
            </a:r>
            <a:r>
              <a:rPr lang="en-US" altLang="en-US" sz="2400" dirty="0">
                <a:latin typeface="Arial Rounded MT Bold" panose="020F0704030504030204" pitchFamily="34" charset="0"/>
              </a:rPr>
              <a:t>&amp; </a:t>
            </a:r>
            <a:r>
              <a:rPr lang="en-US" altLang="en-US" sz="2400" dirty="0" smtClean="0">
                <a:latin typeface="Arial Rounded MT Bold" panose="020F0704030504030204" pitchFamily="34" charset="0"/>
              </a:rPr>
              <a:t>Electronically Stored Information</a:t>
            </a:r>
            <a:endParaRPr lang="en-US" altLang="en-US" sz="2400" dirty="0">
              <a:latin typeface="Arial Rounded MT Bold" panose="020F0704030504030204" pitchFamily="34" charset="0"/>
            </a:endParaRPr>
          </a:p>
          <a:p>
            <a:pPr lvl="1"/>
            <a:r>
              <a:rPr lang="en-US" altLang="en-US" dirty="0">
                <a:latin typeface="Arial Rounded MT Bold" panose="020F0704030504030204" pitchFamily="34" charset="0"/>
              </a:rPr>
              <a:t>Suspend any </a:t>
            </a:r>
            <a:r>
              <a:rPr lang="en-US" altLang="en-US" dirty="0" smtClean="0">
                <a:latin typeface="Arial Rounded MT Bold" panose="020F0704030504030204" pitchFamily="34" charset="0"/>
              </a:rPr>
              <a:t>automated destruction policy</a:t>
            </a:r>
          </a:p>
          <a:p>
            <a:pPr lvl="1"/>
            <a:r>
              <a:rPr lang="en-US" altLang="en-US" dirty="0" smtClean="0">
                <a:latin typeface="Arial Rounded MT Bold" panose="020F0704030504030204" pitchFamily="34" charset="0"/>
              </a:rPr>
              <a:t>Contact custodians</a:t>
            </a:r>
          </a:p>
          <a:p>
            <a:pPr lvl="2"/>
            <a:r>
              <a:rPr lang="en-US" altLang="en-US" dirty="0" smtClean="0">
                <a:latin typeface="Arial Rounded MT Bold" panose="020F0704030504030204" pitchFamily="34" charset="0"/>
              </a:rPr>
              <a:t>Identify dispute</a:t>
            </a:r>
          </a:p>
          <a:p>
            <a:pPr lvl="2"/>
            <a:r>
              <a:rPr lang="en-US" altLang="en-US" dirty="0" smtClean="0">
                <a:latin typeface="Arial Rounded MT Bold" panose="020F0704030504030204" pitchFamily="34" charset="0"/>
              </a:rPr>
              <a:t>Identify date </a:t>
            </a:r>
            <a:r>
              <a:rPr lang="en-US" altLang="en-US" dirty="0">
                <a:latin typeface="Arial Rounded MT Bold" panose="020F0704030504030204" pitchFamily="34" charset="0"/>
              </a:rPr>
              <a:t>range of documents to be preserved</a:t>
            </a:r>
            <a:r>
              <a:rPr lang="en-US" altLang="en-US" dirty="0" smtClean="0">
                <a:latin typeface="Arial Rounded MT Bold" panose="020F0704030504030204" pitchFamily="34" charset="0"/>
              </a:rPr>
              <a:t>.</a:t>
            </a:r>
            <a:endParaRPr lang="en-US" altLang="en-US" dirty="0">
              <a:latin typeface="Arial Rounded MT Bold" panose="020F0704030504030204" pitchFamily="34" charset="0"/>
            </a:endParaRPr>
          </a:p>
          <a:p>
            <a:pPr lvl="1"/>
            <a:r>
              <a:rPr lang="en-US" altLang="en-US" dirty="0" smtClean="0">
                <a:latin typeface="Arial Rounded MT Bold" panose="020F0704030504030204" pitchFamily="34" charset="0"/>
              </a:rPr>
              <a:t>Identify methods </a:t>
            </a:r>
            <a:r>
              <a:rPr lang="en-US" altLang="en-US" dirty="0">
                <a:latin typeface="Arial Rounded MT Bold" panose="020F0704030504030204" pitchFamily="34" charset="0"/>
              </a:rPr>
              <a:t>of </a:t>
            </a:r>
            <a:r>
              <a:rPr lang="en-US" altLang="en-US" dirty="0" smtClean="0">
                <a:latin typeface="Arial Rounded MT Bold" panose="020F0704030504030204" pitchFamily="34" charset="0"/>
              </a:rPr>
              <a:t>collection</a:t>
            </a:r>
          </a:p>
          <a:p>
            <a:pPr lvl="2"/>
            <a:r>
              <a:rPr lang="en-US" altLang="en-US" dirty="0" smtClean="0">
                <a:latin typeface="Arial Rounded MT Bold" panose="020F0704030504030204" pitchFamily="34" charset="0"/>
              </a:rPr>
              <a:t>Internal IT person</a:t>
            </a:r>
          </a:p>
          <a:p>
            <a:pPr lvl="2"/>
            <a:r>
              <a:rPr lang="en-US" altLang="en-US" dirty="0" smtClean="0">
                <a:latin typeface="Arial Rounded MT Bold" panose="020F0704030504030204" pitchFamily="34" charset="0"/>
              </a:rPr>
              <a:t>Custodians</a:t>
            </a:r>
          </a:p>
          <a:p>
            <a:pPr lvl="2"/>
            <a:r>
              <a:rPr lang="en-US" altLang="en-US" dirty="0" smtClean="0">
                <a:latin typeface="Arial Rounded MT Bold" panose="020F0704030504030204" pitchFamily="34" charset="0"/>
              </a:rPr>
              <a:t>Third Party Vendor</a:t>
            </a:r>
            <a:endParaRPr lang="en-US" altLang="en-US" dirty="0">
              <a:latin typeface="Arial Rounded MT Bold" panose="020F0704030504030204" pitchFamily="34" charset="0"/>
            </a:endParaRPr>
          </a:p>
          <a:p>
            <a:r>
              <a:rPr lang="en-US" altLang="en-US" sz="2400" dirty="0" smtClean="0">
                <a:latin typeface="Arial Rounded MT Bold" panose="020F0704030504030204" pitchFamily="34" charset="0"/>
              </a:rPr>
              <a:t>Follow-up with individuals tasked with preserving and compiling documents during process.</a:t>
            </a:r>
            <a:endParaRPr lang="en-US" altLang="en-US" sz="2400" dirty="0">
              <a:latin typeface="Arial Rounded MT Bold" panose="020F0704030504030204" pitchFamily="34" charset="0"/>
            </a:endParaRPr>
          </a:p>
          <a:p>
            <a:endParaRPr lang="en-US" dirty="0"/>
          </a:p>
        </p:txBody>
      </p:sp>
    </p:spTree>
    <p:extLst>
      <p:ext uri="{BB962C8B-B14F-4D97-AF65-F5344CB8AC3E}">
        <p14:creationId xmlns:p14="http://schemas.microsoft.com/office/powerpoint/2010/main" val="35358642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1275" y="2130447"/>
            <a:ext cx="7772400" cy="1470025"/>
          </a:xfrm>
        </p:spPr>
        <p:txBody>
          <a:bodyPr rtlCol="0">
            <a:normAutofit fontScale="90000"/>
          </a:bodyPr>
          <a:lstStyle/>
          <a:p>
            <a:pPr fontAlgn="auto">
              <a:spcAft>
                <a:spcPts val="0"/>
              </a:spcAft>
              <a:defRPr/>
            </a:pPr>
            <a:r>
              <a:rPr lang="en-US" dirty="0" smtClean="0"/>
              <a:t>Identifying the Right Corporate Representative and What They Need to Know for Deposition</a:t>
            </a:r>
            <a:endParaRPr lang="en-US" dirty="0"/>
          </a:p>
        </p:txBody>
      </p:sp>
      <p:sp>
        <p:nvSpPr>
          <p:cNvPr id="4099" name="Subtitle 2"/>
          <p:cNvSpPr>
            <a:spLocks noGrp="1"/>
          </p:cNvSpPr>
          <p:nvPr>
            <p:ph type="subTitle" idx="1"/>
          </p:nvPr>
        </p:nvSpPr>
        <p:spPr>
          <a:xfrm>
            <a:off x="1311275" y="3886200"/>
            <a:ext cx="6400800" cy="1752600"/>
          </a:xfrm>
        </p:spPr>
        <p:txBody>
          <a:bodyPr>
            <a:normAutofit/>
          </a:bodyPr>
          <a:lstStyle/>
          <a:p>
            <a:r>
              <a:rPr lang="en-US" altLang="en-US" sz="2800" dirty="0" smtClean="0">
                <a:latin typeface="Arial" charset="0"/>
                <a:cs typeface="Arial" charset="0"/>
              </a:rPr>
              <a:t>Dori K. Stibolt</a:t>
            </a:r>
          </a:p>
        </p:txBody>
      </p:sp>
    </p:spTree>
    <p:extLst>
      <p:ext uri="{BB962C8B-B14F-4D97-AF65-F5344CB8AC3E}">
        <p14:creationId xmlns:p14="http://schemas.microsoft.com/office/powerpoint/2010/main" val="32021570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mtClean="0"/>
              <a:t>Let’s Start With the Rule</a:t>
            </a:r>
          </a:p>
        </p:txBody>
      </p:sp>
      <p:sp>
        <p:nvSpPr>
          <p:cNvPr id="5123" name="Content Placeholder 2"/>
          <p:cNvSpPr>
            <a:spLocks noGrp="1"/>
          </p:cNvSpPr>
          <p:nvPr>
            <p:ph idx="1"/>
          </p:nvPr>
        </p:nvSpPr>
        <p:spPr/>
        <p:txBody>
          <a:bodyPr/>
          <a:lstStyle/>
          <a:p>
            <a:r>
              <a:rPr lang="en-US" altLang="en-US" smtClean="0">
                <a:latin typeface="Arial" charset="0"/>
                <a:cs typeface="Arial" charset="0"/>
              </a:rPr>
              <a:t>In its notice or subpoena, a party may name as the deponent a public or private corporation, a partnership, an association, a governmental agency, or other entity and must describe with reasonable particularity the matters for examination. </a:t>
            </a:r>
          </a:p>
        </p:txBody>
      </p:sp>
    </p:spTree>
    <p:extLst>
      <p:ext uri="{BB962C8B-B14F-4D97-AF65-F5344CB8AC3E}">
        <p14:creationId xmlns:p14="http://schemas.microsoft.com/office/powerpoint/2010/main" val="34428544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Let’s Start With the Rule</a:t>
            </a:r>
          </a:p>
        </p:txBody>
      </p:sp>
      <p:sp>
        <p:nvSpPr>
          <p:cNvPr id="6147" name="Content Placeholder 2"/>
          <p:cNvSpPr>
            <a:spLocks noGrp="1"/>
          </p:cNvSpPr>
          <p:nvPr>
            <p:ph idx="1"/>
          </p:nvPr>
        </p:nvSpPr>
        <p:spPr/>
        <p:txBody>
          <a:bodyPr/>
          <a:lstStyle/>
          <a:p>
            <a:r>
              <a:rPr lang="en-US" altLang="en-US" smtClean="0">
                <a:latin typeface="Arial" charset="0"/>
                <a:cs typeface="Arial" charset="0"/>
              </a:rPr>
              <a:t>The named organization must then designate one or more officers, directors, or managing agents, or designate other persons who consent to testify on its behalf; and it may set out the matters on which each person designated will testify. </a:t>
            </a:r>
          </a:p>
          <a:p>
            <a:endParaRPr lang="en-US" altLang="en-US" smtClean="0">
              <a:latin typeface="Arial" charset="0"/>
              <a:cs typeface="Arial" charset="0"/>
            </a:endParaRPr>
          </a:p>
        </p:txBody>
      </p:sp>
    </p:spTree>
    <p:extLst>
      <p:ext uri="{BB962C8B-B14F-4D97-AF65-F5344CB8AC3E}">
        <p14:creationId xmlns:p14="http://schemas.microsoft.com/office/powerpoint/2010/main" val="21401512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Let’s Start With the Rule</a:t>
            </a:r>
          </a:p>
        </p:txBody>
      </p:sp>
      <p:sp>
        <p:nvSpPr>
          <p:cNvPr id="7171" name="Content Placeholder 2"/>
          <p:cNvSpPr>
            <a:spLocks noGrp="1"/>
          </p:cNvSpPr>
          <p:nvPr>
            <p:ph idx="1"/>
          </p:nvPr>
        </p:nvSpPr>
        <p:spPr/>
        <p:txBody>
          <a:bodyPr/>
          <a:lstStyle/>
          <a:p>
            <a:r>
              <a:rPr lang="en-US" altLang="en-US" smtClean="0">
                <a:latin typeface="Arial" charset="0"/>
                <a:cs typeface="Arial" charset="0"/>
              </a:rPr>
              <a:t>The persons designated must testify about information known or reasonably available to the organization. </a:t>
            </a:r>
          </a:p>
        </p:txBody>
      </p:sp>
    </p:spTree>
    <p:extLst>
      <p:ext uri="{BB962C8B-B14F-4D97-AF65-F5344CB8AC3E}">
        <p14:creationId xmlns:p14="http://schemas.microsoft.com/office/powerpoint/2010/main" val="37563726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419225"/>
            <a:ext cx="7143750"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68800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The Notice</a:t>
            </a:r>
          </a:p>
        </p:txBody>
      </p:sp>
      <p:sp>
        <p:nvSpPr>
          <p:cNvPr id="9219" name="Content Placeholder 2"/>
          <p:cNvSpPr>
            <a:spLocks noGrp="1"/>
          </p:cNvSpPr>
          <p:nvPr>
            <p:ph idx="1"/>
          </p:nvPr>
        </p:nvSpPr>
        <p:spPr/>
        <p:txBody>
          <a:bodyPr/>
          <a:lstStyle/>
          <a:p>
            <a:r>
              <a:rPr lang="en-US" altLang="en-US" smtClean="0">
                <a:latin typeface="Arial" charset="0"/>
                <a:cs typeface="Arial" charset="0"/>
              </a:rPr>
              <a:t>Notices are reasonably particular when they are sufficient to inform the company of the matters which will be inquired into at the depositions so that the company can determine the identity and number of persons whose presence will be necessary to provide an adequate response.  </a:t>
            </a:r>
          </a:p>
        </p:txBody>
      </p:sp>
    </p:spTree>
    <p:extLst>
      <p:ext uri="{BB962C8B-B14F-4D97-AF65-F5344CB8AC3E}">
        <p14:creationId xmlns:p14="http://schemas.microsoft.com/office/powerpoint/2010/main" val="41267990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The Notice</a:t>
            </a:r>
          </a:p>
        </p:txBody>
      </p:sp>
      <p:sp>
        <p:nvSpPr>
          <p:cNvPr id="3" name="Content Placeholder 2"/>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en-US" dirty="0"/>
              <a:t>The designated matters must also be tied to claims at issue in the case and structured to address questions related to those claims. </a:t>
            </a:r>
            <a:endParaRPr lang="en-US" dirty="0" smtClean="0"/>
          </a:p>
          <a:p>
            <a:pPr marL="0" indent="0" fontAlgn="auto">
              <a:spcAft>
                <a:spcPts val="0"/>
              </a:spcAft>
              <a:buFont typeface="Arial" panose="020B0604020202020204" pitchFamily="34" charset="0"/>
              <a:buNone/>
              <a:defRPr/>
            </a:pPr>
            <a:endParaRPr lang="en-US" dirty="0"/>
          </a:p>
        </p:txBody>
      </p:sp>
    </p:spTree>
    <p:extLst>
      <p:ext uri="{BB962C8B-B14F-4D97-AF65-F5344CB8AC3E}">
        <p14:creationId xmlns:p14="http://schemas.microsoft.com/office/powerpoint/2010/main" val="15629907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The Notice</a:t>
            </a:r>
          </a:p>
        </p:txBody>
      </p:sp>
      <p:sp>
        <p:nvSpPr>
          <p:cNvPr id="11267" name="Content Placeholder 2"/>
          <p:cNvSpPr>
            <a:spLocks noGrp="1"/>
          </p:cNvSpPr>
          <p:nvPr>
            <p:ph idx="1"/>
          </p:nvPr>
        </p:nvSpPr>
        <p:spPr/>
        <p:txBody>
          <a:bodyPr/>
          <a:lstStyle/>
          <a:p>
            <a:r>
              <a:rPr lang="en-US" altLang="en-US" smtClean="0">
                <a:latin typeface="Arial" charset="0"/>
                <a:cs typeface="Arial" charset="0"/>
              </a:rPr>
              <a:t>Though the parameters of “reasonable particularity” are difficult to determine the standard is not toothless. </a:t>
            </a:r>
          </a:p>
          <a:p>
            <a:endParaRPr lang="en-US" altLang="en-US" smtClean="0">
              <a:latin typeface="Arial" charset="0"/>
              <a:cs typeface="Arial" charset="0"/>
            </a:endParaRPr>
          </a:p>
        </p:txBody>
      </p:sp>
      <p:pic>
        <p:nvPicPr>
          <p:cNvPr id="1126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6575" y="3322639"/>
            <a:ext cx="29908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1892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lgn="ctr">
              <a:buNone/>
            </a:pPr>
            <a:r>
              <a:rPr lang="en-US" sz="4400" dirty="0" smtClean="0">
                <a:latin typeface="Arial Rounded MT Bold" panose="020F0704030504030204" pitchFamily="34" charset="0"/>
              </a:rPr>
              <a:t>A </a:t>
            </a:r>
            <a:r>
              <a:rPr lang="en-US" sz="4400" dirty="0">
                <a:latin typeface="Arial Rounded MT Bold" panose="020F0704030504030204" pitchFamily="34" charset="0"/>
              </a:rPr>
              <a:t>Poor Corporate Deposition Can Severely Damage Your Case and Subject the Corporation to </a:t>
            </a:r>
            <a:r>
              <a:rPr lang="en-US" sz="4400" dirty="0" smtClean="0">
                <a:latin typeface="Arial Rounded MT Bold" panose="020F0704030504030204" pitchFamily="34" charset="0"/>
              </a:rPr>
              <a:t>Sanctions.</a:t>
            </a:r>
            <a:endParaRPr lang="en-US" sz="4400" dirty="0">
              <a:latin typeface="Arial Rounded MT Bold" panose="020F0704030504030204" pitchFamily="34" charset="0"/>
            </a:endParaRPr>
          </a:p>
          <a:p>
            <a:endParaRPr lang="en-US" dirty="0"/>
          </a:p>
        </p:txBody>
      </p:sp>
    </p:spTree>
    <p:extLst>
      <p:ext uri="{BB962C8B-B14F-4D97-AF65-F5344CB8AC3E}">
        <p14:creationId xmlns:p14="http://schemas.microsoft.com/office/powerpoint/2010/main" val="15446539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The Notice</a:t>
            </a:r>
          </a:p>
        </p:txBody>
      </p:sp>
      <p:sp>
        <p:nvSpPr>
          <p:cNvPr id="12291" name="Content Placeholder 2"/>
          <p:cNvSpPr>
            <a:spLocks noGrp="1"/>
          </p:cNvSpPr>
          <p:nvPr>
            <p:ph idx="1"/>
          </p:nvPr>
        </p:nvSpPr>
        <p:spPr/>
        <p:txBody>
          <a:bodyPr/>
          <a:lstStyle/>
          <a:p>
            <a:r>
              <a:rPr lang="en-US" altLang="en-US" smtClean="0">
                <a:latin typeface="Arial" charset="0"/>
                <a:cs typeface="Arial" charset="0"/>
              </a:rPr>
              <a:t>To allow Rule 30(b)(6) to effectively function, the requesting party must take care to designate, with painstaking specificity, the particular subject areas that are intended to be questioned, and that are relevant to the issues in dispute.</a:t>
            </a:r>
          </a:p>
        </p:txBody>
      </p:sp>
    </p:spTree>
    <p:extLst>
      <p:ext uri="{BB962C8B-B14F-4D97-AF65-F5344CB8AC3E}">
        <p14:creationId xmlns:p14="http://schemas.microsoft.com/office/powerpoint/2010/main" val="5606520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i.imgur.com/A69YeM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615" y="1135064"/>
            <a:ext cx="6161087"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77088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Who Do You Choose?</a:t>
            </a:r>
          </a:p>
        </p:txBody>
      </p:sp>
      <p:sp>
        <p:nvSpPr>
          <p:cNvPr id="3" name="Content Placeholder 2"/>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en-US" dirty="0" smtClean="0"/>
              <a:t>Carefully </a:t>
            </a:r>
            <a:r>
              <a:rPr lang="en-US" dirty="0"/>
              <a:t>designate the </a:t>
            </a:r>
            <a:r>
              <a:rPr lang="en-US" dirty="0" smtClean="0"/>
              <a:t>witness </a:t>
            </a:r>
            <a:r>
              <a:rPr lang="en-US" dirty="0"/>
              <a:t>-  he or she is </a:t>
            </a:r>
            <a:r>
              <a:rPr lang="en-US" dirty="0" smtClean="0"/>
              <a:t>speaking for the </a:t>
            </a:r>
            <a:r>
              <a:rPr lang="en-US" dirty="0"/>
              <a:t>organization </a:t>
            </a:r>
            <a:r>
              <a:rPr lang="en-US" dirty="0" smtClean="0"/>
              <a:t>on </a:t>
            </a:r>
            <a:r>
              <a:rPr lang="en-US" dirty="0"/>
              <a:t>that topic.</a:t>
            </a:r>
          </a:p>
          <a:p>
            <a:pPr fontAlgn="auto">
              <a:spcAft>
                <a:spcPts val="0"/>
              </a:spcAft>
              <a:buFont typeface="Arial" panose="020B0604020202020204" pitchFamily="34" charset="0"/>
              <a:buChar char="•"/>
              <a:defRPr/>
            </a:pPr>
            <a:r>
              <a:rPr lang="en-US" dirty="0" smtClean="0"/>
              <a:t>The </a:t>
            </a:r>
            <a:r>
              <a:rPr lang="en-US" dirty="0"/>
              <a:t>designated representative has an important job.  That person is speaking for the company and must be able to handle himself or herself in a deposition setting.</a:t>
            </a:r>
          </a:p>
          <a:p>
            <a:pPr marL="0" indent="0" fontAlgn="auto">
              <a:spcAft>
                <a:spcPts val="0"/>
              </a:spcAft>
              <a:buFont typeface="Arial" panose="020B0604020202020204" pitchFamily="34" charset="0"/>
              <a:buNone/>
              <a:defRPr/>
            </a:pPr>
            <a:endParaRPr lang="en-US" dirty="0"/>
          </a:p>
        </p:txBody>
      </p:sp>
    </p:spTree>
    <p:extLst>
      <p:ext uri="{BB962C8B-B14F-4D97-AF65-F5344CB8AC3E}">
        <p14:creationId xmlns:p14="http://schemas.microsoft.com/office/powerpoint/2010/main" val="40206329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Who Do You Choose?</a:t>
            </a:r>
          </a:p>
        </p:txBody>
      </p:sp>
      <p:sp>
        <p:nvSpPr>
          <p:cNvPr id="15363" name="Content Placeholder 2"/>
          <p:cNvSpPr>
            <a:spLocks noGrp="1"/>
          </p:cNvSpPr>
          <p:nvPr>
            <p:ph idx="1"/>
          </p:nvPr>
        </p:nvSpPr>
        <p:spPr/>
        <p:txBody>
          <a:bodyPr/>
          <a:lstStyle/>
          <a:p>
            <a:r>
              <a:rPr lang="en-US" altLang="en-US" smtClean="0">
                <a:latin typeface="Arial" charset="0"/>
                <a:cs typeface="Arial" charset="0"/>
              </a:rPr>
              <a:t>Consider deposition experience, poise, demeanor, existing knowledge, teach-ability as to matters outside his or her personal knowledge.</a:t>
            </a:r>
          </a:p>
          <a:p>
            <a:r>
              <a:rPr lang="en-US" altLang="en-US" smtClean="0">
                <a:latin typeface="Arial" charset="0"/>
                <a:cs typeface="Arial" charset="0"/>
              </a:rPr>
              <a:t>Be mindful of attorney-client waiver issues. </a:t>
            </a:r>
          </a:p>
        </p:txBody>
      </p:sp>
    </p:spTree>
    <p:extLst>
      <p:ext uri="{BB962C8B-B14F-4D97-AF65-F5344CB8AC3E}">
        <p14:creationId xmlns:p14="http://schemas.microsoft.com/office/powerpoint/2010/main" val="42194410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Who Do You Choose</a:t>
            </a:r>
          </a:p>
        </p:txBody>
      </p:sp>
      <p:sp>
        <p:nvSpPr>
          <p:cNvPr id="16387" name="Content Placeholder 2"/>
          <p:cNvSpPr>
            <a:spLocks noGrp="1"/>
          </p:cNvSpPr>
          <p:nvPr>
            <p:ph idx="1"/>
          </p:nvPr>
        </p:nvSpPr>
        <p:spPr/>
        <p:txBody>
          <a:bodyPr/>
          <a:lstStyle/>
          <a:p>
            <a:r>
              <a:rPr lang="en-US" altLang="en-US" smtClean="0">
                <a:latin typeface="Arial" charset="0"/>
                <a:cs typeface="Arial" charset="0"/>
              </a:rPr>
              <a:t>Person with the most knowledge vs. someone with no knowledge.  </a:t>
            </a:r>
          </a:p>
          <a:p>
            <a:endParaRPr lang="en-US" altLang="en-US" smtClean="0">
              <a:latin typeface="Arial" charset="0"/>
              <a:cs typeface="Arial" charset="0"/>
            </a:endParaRPr>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6825" y="2547944"/>
            <a:ext cx="3810000"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43210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Who Do You Choose?</a:t>
            </a:r>
          </a:p>
        </p:txBody>
      </p:sp>
      <p:sp>
        <p:nvSpPr>
          <p:cNvPr id="3" name="Content Placeholder 2"/>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en-US" dirty="0" smtClean="0"/>
              <a:t>How </a:t>
            </a:r>
            <a:r>
              <a:rPr lang="en-US" dirty="0"/>
              <a:t>m</a:t>
            </a:r>
            <a:r>
              <a:rPr lang="en-US" dirty="0" smtClean="0"/>
              <a:t>any designees?</a:t>
            </a:r>
          </a:p>
          <a:p>
            <a:pPr marL="0" indent="0" fontAlgn="auto">
              <a:spcAft>
                <a:spcPts val="0"/>
              </a:spcAft>
              <a:buFont typeface="Arial" panose="020B0604020202020204" pitchFamily="34" charset="0"/>
              <a:buNone/>
              <a:defRPr/>
            </a:pPr>
            <a:endParaRPr lang="en-US" dirty="0"/>
          </a:p>
        </p:txBody>
      </p:sp>
      <p:pic>
        <p:nvPicPr>
          <p:cNvPr id="174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2363788"/>
            <a:ext cx="4762500"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12776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Preparation and Education</a:t>
            </a:r>
          </a:p>
        </p:txBody>
      </p:sp>
      <p:pic>
        <p:nvPicPr>
          <p:cNvPr id="1843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47861" y="1165228"/>
            <a:ext cx="4930775"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29046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Preparation and Education</a:t>
            </a: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anose="020B0604020202020204" pitchFamily="34" charset="0"/>
              <a:buChar char="•"/>
              <a:defRPr/>
            </a:pPr>
            <a:r>
              <a:rPr lang="en-US" dirty="0"/>
              <a:t>Rule 30(b)(6) requires designated </a:t>
            </a:r>
            <a:r>
              <a:rPr lang="en-US" dirty="0" smtClean="0"/>
              <a:t>representatives </a:t>
            </a:r>
            <a:r>
              <a:rPr lang="en-US" dirty="0"/>
              <a:t>of a noticed </a:t>
            </a:r>
            <a:r>
              <a:rPr lang="en-US" dirty="0" smtClean="0"/>
              <a:t>organization to testify </a:t>
            </a:r>
            <a:r>
              <a:rPr lang="en-US" dirty="0"/>
              <a:t>with respect to designated matters “known or reasonably available to the organization.”</a:t>
            </a:r>
          </a:p>
          <a:p>
            <a:pPr fontAlgn="auto">
              <a:spcAft>
                <a:spcPts val="0"/>
              </a:spcAft>
              <a:buFont typeface="Arial" panose="020B0604020202020204" pitchFamily="34" charset="0"/>
              <a:buChar char="•"/>
              <a:defRPr/>
            </a:pPr>
            <a:r>
              <a:rPr lang="en-US" dirty="0"/>
              <a:t>When a 30(b)(6) designee speaks, </a:t>
            </a:r>
            <a:r>
              <a:rPr lang="en-US" dirty="0" smtClean="0"/>
              <a:t>he or she </a:t>
            </a:r>
            <a:r>
              <a:rPr lang="en-US" dirty="0"/>
              <a:t>speaks, not for </a:t>
            </a:r>
            <a:r>
              <a:rPr lang="en-US" dirty="0" smtClean="0"/>
              <a:t>himself or herself</a:t>
            </a:r>
            <a:r>
              <a:rPr lang="en-US" dirty="0"/>
              <a:t>, but for the </a:t>
            </a:r>
            <a:r>
              <a:rPr lang="en-US" dirty="0" smtClean="0"/>
              <a:t>company.</a:t>
            </a:r>
          </a:p>
          <a:p>
            <a:pPr fontAlgn="auto">
              <a:spcAft>
                <a:spcPts val="0"/>
              </a:spcAft>
              <a:buFont typeface="Arial" panose="020B0604020202020204" pitchFamily="34" charset="0"/>
              <a:buChar char="•"/>
              <a:defRPr/>
            </a:pPr>
            <a:r>
              <a:rPr lang="en-US" dirty="0" smtClean="0"/>
              <a:t> </a:t>
            </a:r>
            <a:r>
              <a:rPr lang="en-US" dirty="0"/>
              <a:t>As such, “the law is well established that a </a:t>
            </a:r>
            <a:r>
              <a:rPr lang="en-US" dirty="0" smtClean="0"/>
              <a:t>Rule </a:t>
            </a:r>
            <a:r>
              <a:rPr lang="en-US" dirty="0"/>
              <a:t>30(b)(6) deponent </a:t>
            </a:r>
            <a:r>
              <a:rPr lang="en-US" dirty="0" smtClean="0"/>
              <a:t>has </a:t>
            </a:r>
            <a:r>
              <a:rPr lang="en-US" dirty="0"/>
              <a:t>an </a:t>
            </a:r>
            <a:r>
              <a:rPr lang="en-US" dirty="0" smtClean="0"/>
              <a:t>affirmative obligation </a:t>
            </a:r>
            <a:r>
              <a:rPr lang="en-US" dirty="0"/>
              <a:t>to educate himself as to the matters regarding the corporation</a:t>
            </a:r>
            <a:r>
              <a:rPr lang="en-US" dirty="0" smtClean="0"/>
              <a:t>.”</a:t>
            </a:r>
            <a:endParaRPr lang="en-US" dirty="0"/>
          </a:p>
        </p:txBody>
      </p:sp>
    </p:spTree>
    <p:extLst>
      <p:ext uri="{BB962C8B-B14F-4D97-AF65-F5344CB8AC3E}">
        <p14:creationId xmlns:p14="http://schemas.microsoft.com/office/powerpoint/2010/main" val="308247478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Preparation and Education</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anose="020B0604020202020204" pitchFamily="34" charset="0"/>
              <a:buChar char="•"/>
              <a:defRPr/>
            </a:pPr>
            <a:r>
              <a:rPr lang="en-US" dirty="0"/>
              <a:t>If the </a:t>
            </a:r>
            <a:r>
              <a:rPr lang="en-US" dirty="0" smtClean="0"/>
              <a:t>person(s) designated </a:t>
            </a:r>
            <a:r>
              <a:rPr lang="en-US" dirty="0"/>
              <a:t>by the organization </a:t>
            </a:r>
            <a:r>
              <a:rPr lang="en-US" dirty="0" smtClean="0"/>
              <a:t>do </a:t>
            </a:r>
            <a:r>
              <a:rPr lang="en-US" dirty="0"/>
              <a:t>not possess personal knowledge of the matters set </a:t>
            </a:r>
            <a:r>
              <a:rPr lang="en-US" dirty="0" smtClean="0"/>
              <a:t>out in </a:t>
            </a:r>
            <a:r>
              <a:rPr lang="en-US" dirty="0"/>
              <a:t>the deposition notice, the </a:t>
            </a:r>
            <a:r>
              <a:rPr lang="en-US" dirty="0" smtClean="0"/>
              <a:t>organization </a:t>
            </a:r>
            <a:r>
              <a:rPr lang="en-US" dirty="0"/>
              <a:t>is obligated to prepare the designees so that they </a:t>
            </a:r>
            <a:r>
              <a:rPr lang="en-US" dirty="0" smtClean="0"/>
              <a:t>may give </a:t>
            </a:r>
            <a:r>
              <a:rPr lang="en-US" dirty="0"/>
              <a:t>knowledgeable and binding answers for the </a:t>
            </a:r>
            <a:r>
              <a:rPr lang="en-US" dirty="0" smtClean="0"/>
              <a:t>organization.</a:t>
            </a:r>
          </a:p>
          <a:p>
            <a:pPr fontAlgn="auto">
              <a:spcAft>
                <a:spcPts val="0"/>
              </a:spcAft>
              <a:buFont typeface="Arial" panose="020B0604020202020204" pitchFamily="34" charset="0"/>
              <a:buChar char="•"/>
              <a:defRPr/>
            </a:pPr>
            <a:r>
              <a:rPr lang="en-US" dirty="0" smtClean="0"/>
              <a:t> The </a:t>
            </a:r>
            <a:r>
              <a:rPr lang="en-US" dirty="0"/>
              <a:t>duty to present and prepare a Rule 30(b)(6) designee goes beyond </a:t>
            </a:r>
            <a:r>
              <a:rPr lang="en-US" dirty="0" smtClean="0"/>
              <a:t>matters personally </a:t>
            </a:r>
            <a:r>
              <a:rPr lang="en-US" dirty="0"/>
              <a:t>known to that designee or to matters in which that designee was personally involved</a:t>
            </a:r>
            <a:r>
              <a:rPr lang="en-US" dirty="0" smtClean="0"/>
              <a:t>.</a:t>
            </a:r>
            <a:endParaRPr lang="en-US" dirty="0"/>
          </a:p>
          <a:p>
            <a:pPr fontAlgn="auto">
              <a:spcAft>
                <a:spcPts val="0"/>
              </a:spcAft>
              <a:buFont typeface="Arial" panose="020B0604020202020204" pitchFamily="34" charset="0"/>
              <a:buChar char="•"/>
              <a:defRPr/>
            </a:pPr>
            <a:r>
              <a:rPr lang="en-US" dirty="0" smtClean="0"/>
              <a:t>“The </a:t>
            </a:r>
            <a:r>
              <a:rPr lang="en-US" dirty="0"/>
              <a:t>designee, in </a:t>
            </a:r>
            <a:r>
              <a:rPr lang="en-US" dirty="0" smtClean="0"/>
              <a:t>essence, represents </a:t>
            </a:r>
            <a:r>
              <a:rPr lang="en-US" dirty="0"/>
              <a:t>the corporation just as an individual represents him or herself at a deposition.” </a:t>
            </a:r>
          </a:p>
          <a:p>
            <a:pPr fontAlgn="auto">
              <a:spcAft>
                <a:spcPts val="0"/>
              </a:spcAft>
              <a:buFont typeface="Arial" panose="020B0604020202020204" pitchFamily="34" charset="0"/>
              <a:buChar char="•"/>
              <a:defRPr/>
            </a:pPr>
            <a:endParaRPr lang="en-US" dirty="0"/>
          </a:p>
        </p:txBody>
      </p:sp>
    </p:spTree>
    <p:extLst>
      <p:ext uri="{BB962C8B-B14F-4D97-AF65-F5344CB8AC3E}">
        <p14:creationId xmlns:p14="http://schemas.microsoft.com/office/powerpoint/2010/main" val="68448244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Preparation and Education</a:t>
            </a:r>
          </a:p>
        </p:txBody>
      </p:sp>
      <p:sp>
        <p:nvSpPr>
          <p:cNvPr id="3" name="Content Placeholder 2"/>
          <p:cNvSpPr>
            <a:spLocks noGrp="1"/>
          </p:cNvSpPr>
          <p:nvPr>
            <p:ph idx="1"/>
          </p:nvPr>
        </p:nvSpPr>
        <p:spPr/>
        <p:txBody>
          <a:bodyPr rtlCol="0">
            <a:normAutofit fontScale="77500" lnSpcReduction="20000"/>
          </a:bodyPr>
          <a:lstStyle/>
          <a:p>
            <a:pPr fontAlgn="auto">
              <a:spcAft>
                <a:spcPts val="0"/>
              </a:spcAft>
              <a:buFont typeface="Arial" panose="020B0604020202020204" pitchFamily="34" charset="0"/>
              <a:buChar char="•"/>
              <a:defRPr/>
            </a:pPr>
            <a:r>
              <a:rPr lang="en-US" dirty="0"/>
              <a:t>C</a:t>
            </a:r>
            <a:r>
              <a:rPr lang="en-US" dirty="0" smtClean="0"/>
              <a:t>orporate </a:t>
            </a:r>
            <a:r>
              <a:rPr lang="en-US" dirty="0"/>
              <a:t>or organizational knowledge may be located in </a:t>
            </a:r>
            <a:r>
              <a:rPr lang="en-US" dirty="0" smtClean="0"/>
              <a:t>many documents </a:t>
            </a:r>
            <a:r>
              <a:rPr lang="en-US" dirty="0"/>
              <a:t>and across multiple </a:t>
            </a:r>
            <a:r>
              <a:rPr lang="en-US" dirty="0" smtClean="0"/>
              <a:t>individuals, the designated </a:t>
            </a:r>
            <a:r>
              <a:rPr lang="en-US" dirty="0"/>
              <a:t>witness </a:t>
            </a:r>
            <a:r>
              <a:rPr lang="en-US" dirty="0" smtClean="0"/>
              <a:t>must be </a:t>
            </a:r>
            <a:r>
              <a:rPr lang="en-US" dirty="0"/>
              <a:t>prepared to testify as to what the organization knows about the </a:t>
            </a:r>
            <a:r>
              <a:rPr lang="en-US" dirty="0" smtClean="0"/>
              <a:t>designated matters </a:t>
            </a:r>
            <a:r>
              <a:rPr lang="en-US" dirty="0"/>
              <a:t>and other information reasonably available to it. </a:t>
            </a:r>
            <a:endParaRPr lang="en-US" dirty="0" smtClean="0"/>
          </a:p>
          <a:p>
            <a:pPr fontAlgn="auto">
              <a:spcAft>
                <a:spcPts val="0"/>
              </a:spcAft>
              <a:buFont typeface="Arial" panose="020B0604020202020204" pitchFamily="34" charset="0"/>
              <a:buChar char="•"/>
              <a:defRPr/>
            </a:pPr>
            <a:r>
              <a:rPr lang="en-US" dirty="0" smtClean="0"/>
              <a:t>Rule </a:t>
            </a:r>
            <a:r>
              <a:rPr lang="en-US" dirty="0"/>
              <a:t>30(b)(6) explicitly requires </a:t>
            </a:r>
            <a:r>
              <a:rPr lang="en-US" dirty="0" smtClean="0"/>
              <a:t>an organization </a:t>
            </a:r>
            <a:r>
              <a:rPr lang="en-US" dirty="0"/>
              <a:t>to have persons testify as to all matters known or reasonably available to it </a:t>
            </a:r>
            <a:r>
              <a:rPr lang="en-US" dirty="0" smtClean="0"/>
              <a:t>and, therefore</a:t>
            </a:r>
            <a:r>
              <a:rPr lang="en-US" dirty="0"/>
              <a:t>, implicitly requires persons to review all matters known or reasonably available to it </a:t>
            </a:r>
            <a:r>
              <a:rPr lang="en-US" dirty="0" smtClean="0"/>
              <a:t>in preparation </a:t>
            </a:r>
            <a:r>
              <a:rPr lang="en-US" dirty="0"/>
              <a:t>for the </a:t>
            </a:r>
            <a:r>
              <a:rPr lang="en-US" dirty="0" smtClean="0"/>
              <a:t>deposition. </a:t>
            </a:r>
          </a:p>
          <a:p>
            <a:pPr fontAlgn="auto">
              <a:spcAft>
                <a:spcPts val="0"/>
              </a:spcAft>
              <a:buFont typeface="Arial" panose="020B0604020202020204" pitchFamily="34" charset="0"/>
              <a:buChar char="•"/>
              <a:defRPr/>
            </a:pPr>
            <a:r>
              <a:rPr lang="en-US" dirty="0"/>
              <a:t>I</a:t>
            </a:r>
            <a:r>
              <a:rPr lang="en-US" dirty="0" smtClean="0"/>
              <a:t>f </a:t>
            </a:r>
            <a:r>
              <a:rPr lang="en-US" dirty="0"/>
              <a:t>the </a:t>
            </a:r>
            <a:r>
              <a:rPr lang="en-US" dirty="0" smtClean="0"/>
              <a:t>person designated </a:t>
            </a:r>
            <a:r>
              <a:rPr lang="en-US" dirty="0"/>
              <a:t>for a matter does not possess all of the corporate information (and the </a:t>
            </a:r>
            <a:r>
              <a:rPr lang="en-US" dirty="0" smtClean="0"/>
              <a:t>information available </a:t>
            </a:r>
            <a:r>
              <a:rPr lang="en-US" dirty="0"/>
              <a:t>to it) on that matter, Rule 30(b)(6) imposes a duty on the corporation to educate its </a:t>
            </a:r>
            <a:r>
              <a:rPr lang="en-US" dirty="0" smtClean="0"/>
              <a:t>designee </a:t>
            </a:r>
            <a:r>
              <a:rPr lang="en-US" dirty="0"/>
              <a:t>so that </a:t>
            </a:r>
            <a:r>
              <a:rPr lang="en-US" dirty="0" smtClean="0"/>
              <a:t>person may </a:t>
            </a:r>
            <a:r>
              <a:rPr lang="en-US" dirty="0"/>
              <a:t>give knowledgeable and binding answers for </a:t>
            </a:r>
            <a:r>
              <a:rPr lang="en-US" dirty="0" smtClean="0"/>
              <a:t>the corporation.</a:t>
            </a:r>
            <a:endParaRPr lang="en-US" dirty="0"/>
          </a:p>
        </p:txBody>
      </p:sp>
    </p:spTree>
    <p:extLst>
      <p:ext uri="{BB962C8B-B14F-4D97-AF65-F5344CB8AC3E}">
        <p14:creationId xmlns:p14="http://schemas.microsoft.com/office/powerpoint/2010/main" val="2777888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Surviving the Shark Attack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2524" y="1562100"/>
            <a:ext cx="6848475" cy="3910806"/>
          </a:xfrm>
        </p:spPr>
      </p:pic>
    </p:spTree>
    <p:extLst>
      <p:ext uri="{BB962C8B-B14F-4D97-AF65-F5344CB8AC3E}">
        <p14:creationId xmlns:p14="http://schemas.microsoft.com/office/powerpoint/2010/main" val="62057802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Preparation and Education</a:t>
            </a: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anose="020B0604020202020204" pitchFamily="34" charset="0"/>
              <a:buChar char="•"/>
              <a:defRPr/>
            </a:pPr>
            <a:r>
              <a:rPr lang="en-US" dirty="0"/>
              <a:t>In order to comply with this requirement, counsel will often have to prepare </a:t>
            </a:r>
            <a:r>
              <a:rPr lang="en-US" dirty="0" smtClean="0"/>
              <a:t>the Rule </a:t>
            </a:r>
            <a:r>
              <a:rPr lang="en-US" dirty="0"/>
              <a:t>30(b)(6) designee through the review of reasonably available sources of </a:t>
            </a:r>
            <a:r>
              <a:rPr lang="en-US" dirty="0" smtClean="0"/>
              <a:t>organizational information </a:t>
            </a:r>
            <a:r>
              <a:rPr lang="en-US" dirty="0"/>
              <a:t>like documents, past and current employees, prior witness deposition </a:t>
            </a:r>
            <a:r>
              <a:rPr lang="en-US" dirty="0" smtClean="0"/>
              <a:t>testimony, deposition </a:t>
            </a:r>
            <a:r>
              <a:rPr lang="en-US" dirty="0"/>
              <a:t>exhibits and other sources. </a:t>
            </a:r>
            <a:endParaRPr lang="en-US" dirty="0" smtClean="0"/>
          </a:p>
          <a:p>
            <a:pPr fontAlgn="auto">
              <a:spcAft>
                <a:spcPts val="0"/>
              </a:spcAft>
              <a:buFont typeface="Arial" panose="020B0604020202020204" pitchFamily="34" charset="0"/>
              <a:buChar char="•"/>
              <a:defRPr/>
            </a:pPr>
            <a:r>
              <a:rPr lang="en-US" dirty="0" smtClean="0"/>
              <a:t>This </a:t>
            </a:r>
            <a:r>
              <a:rPr lang="en-US" dirty="0"/>
              <a:t>type </a:t>
            </a:r>
            <a:r>
              <a:rPr lang="en-US" dirty="0" smtClean="0"/>
              <a:t>of thorough </a:t>
            </a:r>
            <a:r>
              <a:rPr lang="en-US" dirty="0"/>
              <a:t>review and preparation is required given Rule 30(b)(</a:t>
            </a:r>
            <a:r>
              <a:rPr lang="en-US" dirty="0" smtClean="0"/>
              <a:t>6)’s </a:t>
            </a:r>
            <a:r>
              <a:rPr lang="en-US" dirty="0"/>
              <a:t>mandate that a designee </a:t>
            </a:r>
            <a:r>
              <a:rPr lang="en-US" dirty="0" smtClean="0"/>
              <a:t>be prepared </a:t>
            </a:r>
            <a:r>
              <a:rPr lang="en-US" dirty="0"/>
              <a:t>so that they can </a:t>
            </a:r>
            <a:r>
              <a:rPr lang="en-US" dirty="0" smtClean="0"/>
              <a:t>answer </a:t>
            </a:r>
            <a:r>
              <a:rPr lang="en-US" dirty="0"/>
              <a:t>fully, completely, and </a:t>
            </a:r>
            <a:r>
              <a:rPr lang="en-US" dirty="0" smtClean="0"/>
              <a:t>un-evasively. </a:t>
            </a:r>
            <a:endParaRPr lang="en-US" dirty="0"/>
          </a:p>
        </p:txBody>
      </p:sp>
    </p:spTree>
    <p:extLst>
      <p:ext uri="{BB962C8B-B14F-4D97-AF65-F5344CB8AC3E}">
        <p14:creationId xmlns:p14="http://schemas.microsoft.com/office/powerpoint/2010/main" val="264758763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Preparation and Education</a:t>
            </a:r>
          </a:p>
        </p:txBody>
      </p:sp>
      <p:sp>
        <p:nvSpPr>
          <p:cNvPr id="3" name="Content Placeholder 2"/>
          <p:cNvSpPr>
            <a:spLocks noGrp="1"/>
          </p:cNvSpPr>
          <p:nvPr>
            <p:ph idx="1"/>
          </p:nvPr>
        </p:nvSpPr>
        <p:spPr/>
        <p:txBody>
          <a:bodyPr rtlCol="0">
            <a:normAutofit fontScale="85000" lnSpcReduction="20000"/>
          </a:bodyPr>
          <a:lstStyle/>
          <a:p>
            <a:pPr fontAlgn="auto">
              <a:spcAft>
                <a:spcPts val="0"/>
              </a:spcAft>
              <a:buFont typeface="Arial" panose="020B0604020202020204" pitchFamily="34" charset="0"/>
              <a:buChar char="•"/>
              <a:defRPr/>
            </a:pPr>
            <a:r>
              <a:rPr lang="en-US" dirty="0"/>
              <a:t>The designation of a witness who is unprepared to testify and meet </a:t>
            </a:r>
            <a:r>
              <a:rPr lang="en-US" dirty="0" smtClean="0"/>
              <a:t>the requirements </a:t>
            </a:r>
            <a:r>
              <a:rPr lang="en-US" dirty="0"/>
              <a:t>of the Rule may amount to a “failure to appear” under Rule 37 and </a:t>
            </a:r>
            <a:r>
              <a:rPr lang="en-US" dirty="0" smtClean="0"/>
              <a:t>warrant sanctions.</a:t>
            </a:r>
          </a:p>
          <a:p>
            <a:pPr fontAlgn="auto">
              <a:spcAft>
                <a:spcPts val="0"/>
              </a:spcAft>
              <a:buFont typeface="Arial" panose="020B0604020202020204" pitchFamily="34" charset="0"/>
              <a:buChar char="•"/>
              <a:defRPr/>
            </a:pPr>
            <a:r>
              <a:rPr lang="en-US" dirty="0" smtClean="0"/>
              <a:t>The </a:t>
            </a:r>
            <a:r>
              <a:rPr lang="en-US" dirty="0"/>
              <a:t>practical </a:t>
            </a:r>
            <a:r>
              <a:rPr lang="en-US" dirty="0" smtClean="0"/>
              <a:t>impact </a:t>
            </a:r>
            <a:r>
              <a:rPr lang="en-US" dirty="0"/>
              <a:t>of the duty to prepare a Rule 30(b)(6) witness </a:t>
            </a:r>
            <a:r>
              <a:rPr lang="en-US" dirty="0" smtClean="0"/>
              <a:t>is </a:t>
            </a:r>
            <a:r>
              <a:rPr lang="en-US" dirty="0"/>
              <a:t>that a deposing attorney need not settle for </a:t>
            </a:r>
            <a:r>
              <a:rPr lang="en-US" dirty="0" smtClean="0"/>
              <a:t>“I don’t </a:t>
            </a:r>
            <a:r>
              <a:rPr lang="en-US" dirty="0"/>
              <a:t>know</a:t>
            </a:r>
            <a:r>
              <a:rPr lang="en-US" dirty="0" smtClean="0"/>
              <a:t>” </a:t>
            </a:r>
            <a:r>
              <a:rPr lang="en-US" dirty="0"/>
              <a:t>to </a:t>
            </a:r>
            <a:r>
              <a:rPr lang="en-US" dirty="0" smtClean="0"/>
              <a:t>questions. </a:t>
            </a:r>
          </a:p>
          <a:p>
            <a:pPr fontAlgn="auto">
              <a:spcAft>
                <a:spcPts val="0"/>
              </a:spcAft>
              <a:buFont typeface="Arial" panose="020B0604020202020204" pitchFamily="34" charset="0"/>
              <a:buChar char="•"/>
              <a:defRPr/>
            </a:pPr>
            <a:r>
              <a:rPr lang="en-US" dirty="0" smtClean="0"/>
              <a:t>Such </a:t>
            </a:r>
            <a:r>
              <a:rPr lang="en-US" dirty="0"/>
              <a:t>non-answers, of course, may </a:t>
            </a:r>
            <a:r>
              <a:rPr lang="en-US" dirty="0" smtClean="0"/>
              <a:t>be accurate </a:t>
            </a:r>
            <a:r>
              <a:rPr lang="en-US" dirty="0"/>
              <a:t>when the organization as a whole does not know the answer or when the answer is </a:t>
            </a:r>
            <a:r>
              <a:rPr lang="en-US" dirty="0" smtClean="0"/>
              <a:t>not reasonably </a:t>
            </a:r>
            <a:r>
              <a:rPr lang="en-US" dirty="0"/>
              <a:t>available to it</a:t>
            </a:r>
            <a:r>
              <a:rPr lang="en-US" dirty="0" smtClean="0"/>
              <a:t>.</a:t>
            </a:r>
          </a:p>
          <a:p>
            <a:pPr fontAlgn="auto">
              <a:spcAft>
                <a:spcPts val="0"/>
              </a:spcAft>
              <a:buFont typeface="Arial" panose="020B0604020202020204" pitchFamily="34" charset="0"/>
              <a:buChar char="•"/>
              <a:defRPr/>
            </a:pPr>
            <a:r>
              <a:rPr lang="en-US" dirty="0" smtClean="0"/>
              <a:t>However, the organization’s </a:t>
            </a:r>
            <a:r>
              <a:rPr lang="en-US" dirty="0"/>
              <a:t>counsel should consider proffering an </a:t>
            </a:r>
            <a:r>
              <a:rPr lang="en-US" dirty="0" smtClean="0"/>
              <a:t>alternative witness </a:t>
            </a:r>
            <a:r>
              <a:rPr lang="en-US" dirty="0"/>
              <a:t>if the deposition reveals problems with the scope of knowledge of the original </a:t>
            </a:r>
            <a:r>
              <a:rPr lang="en-US" dirty="0" smtClean="0"/>
              <a:t>designee.</a:t>
            </a:r>
            <a:endParaRPr lang="en-US" dirty="0"/>
          </a:p>
        </p:txBody>
      </p:sp>
    </p:spTree>
    <p:extLst>
      <p:ext uri="{BB962C8B-B14F-4D97-AF65-F5344CB8AC3E}">
        <p14:creationId xmlns:p14="http://schemas.microsoft.com/office/powerpoint/2010/main" val="350807130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Document Control</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anose="020B0604020202020204" pitchFamily="34" charset="0"/>
              <a:buChar char="•"/>
              <a:defRPr/>
            </a:pPr>
            <a:r>
              <a:rPr lang="en-US" dirty="0" smtClean="0"/>
              <a:t>Depending </a:t>
            </a:r>
            <a:r>
              <a:rPr lang="en-US" dirty="0"/>
              <a:t>on your </a:t>
            </a:r>
            <a:r>
              <a:rPr lang="en-US" dirty="0" smtClean="0"/>
              <a:t>Court, </a:t>
            </a:r>
            <a:r>
              <a:rPr lang="en-US" dirty="0"/>
              <a:t>documents your corporate representative reviewed may be subject to discovery.</a:t>
            </a:r>
          </a:p>
          <a:p>
            <a:pPr fontAlgn="auto">
              <a:spcAft>
                <a:spcPts val="0"/>
              </a:spcAft>
              <a:buFont typeface="Arial" panose="020B0604020202020204" pitchFamily="34" charset="0"/>
              <a:buChar char="•"/>
              <a:defRPr/>
            </a:pPr>
            <a:r>
              <a:rPr lang="en-US" dirty="0" smtClean="0"/>
              <a:t>Worst </a:t>
            </a:r>
            <a:r>
              <a:rPr lang="en-US" dirty="0"/>
              <a:t>case scenario </a:t>
            </a:r>
            <a:r>
              <a:rPr lang="en-US"/>
              <a:t>– </a:t>
            </a:r>
            <a:r>
              <a:rPr lang="en-US" smtClean="0"/>
              <a:t>your </a:t>
            </a:r>
            <a:r>
              <a:rPr lang="en-US" dirty="0"/>
              <a:t>witness reviews an attorney-client privileged document and then testifies to what that document said thereby waiving the privilege.  </a:t>
            </a:r>
          </a:p>
          <a:p>
            <a:pPr fontAlgn="auto">
              <a:spcAft>
                <a:spcPts val="0"/>
              </a:spcAft>
              <a:buFont typeface="Arial" panose="020B0604020202020204" pitchFamily="34" charset="0"/>
              <a:buChar char="•"/>
              <a:defRPr/>
            </a:pPr>
            <a:r>
              <a:rPr lang="en-US" dirty="0" smtClean="0"/>
              <a:t>Particularly </a:t>
            </a:r>
            <a:r>
              <a:rPr lang="en-US" dirty="0"/>
              <a:t>sensitive document – you may want to review that document orally and not let the witness see it. </a:t>
            </a:r>
            <a:endParaRPr lang="en-US" dirty="0" smtClean="0"/>
          </a:p>
          <a:p>
            <a:pPr fontAlgn="auto">
              <a:spcAft>
                <a:spcPts val="0"/>
              </a:spcAft>
              <a:buFont typeface="Arial" panose="020B0604020202020204" pitchFamily="34" charset="0"/>
              <a:buChar char="•"/>
              <a:defRPr/>
            </a:pPr>
            <a:r>
              <a:rPr lang="en-US" dirty="0" smtClean="0"/>
              <a:t>Alternatively, you may want to send your witness to the deposition with a binder of documents.</a:t>
            </a:r>
            <a:endParaRPr lang="en-US" dirty="0"/>
          </a:p>
        </p:txBody>
      </p:sp>
    </p:spTree>
    <p:extLst>
      <p:ext uri="{BB962C8B-B14F-4D97-AF65-F5344CB8AC3E}">
        <p14:creationId xmlns:p14="http://schemas.microsoft.com/office/powerpoint/2010/main" val="234927011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No Witness?!</a:t>
            </a:r>
          </a:p>
        </p:txBody>
      </p:sp>
      <p:pic>
        <p:nvPicPr>
          <p:cNvPr id="25603"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62100" y="1541932"/>
            <a:ext cx="6642102" cy="373651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622073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Employee Depositions</a:t>
            </a:r>
            <a:endParaRPr lang="en-US" dirty="0"/>
          </a:p>
        </p:txBody>
      </p:sp>
      <p:sp>
        <p:nvSpPr>
          <p:cNvPr id="3" name="Subtitle 2"/>
          <p:cNvSpPr>
            <a:spLocks noGrp="1"/>
          </p:cNvSpPr>
          <p:nvPr>
            <p:ph type="subTitle" idx="1"/>
          </p:nvPr>
        </p:nvSpPr>
        <p:spPr/>
        <p:txBody>
          <a:bodyPr/>
          <a:lstStyle/>
          <a:p>
            <a:r>
              <a:rPr lang="en-US" dirty="0" smtClean="0"/>
              <a:t>David A. Greene, Esq.</a:t>
            </a:r>
          </a:p>
          <a:p>
            <a:r>
              <a:rPr lang="en-US" dirty="0" smtClean="0"/>
              <a:t>October 9, 2015</a:t>
            </a:r>
            <a:endParaRPr lang="en-US" dirty="0"/>
          </a:p>
        </p:txBody>
      </p:sp>
    </p:spTree>
    <p:extLst>
      <p:ext uri="{BB962C8B-B14F-4D97-AF65-F5344CB8AC3E}">
        <p14:creationId xmlns:p14="http://schemas.microsoft.com/office/powerpoint/2010/main" val="358269061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We’ll Cover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6674" y="1030108"/>
            <a:ext cx="4905095" cy="4670295"/>
          </a:xfrm>
        </p:spPr>
      </p:pic>
      <p:sp>
        <p:nvSpPr>
          <p:cNvPr id="5" name="TextBox 4"/>
          <p:cNvSpPr txBox="1"/>
          <p:nvPr/>
        </p:nvSpPr>
        <p:spPr>
          <a:xfrm>
            <a:off x="817296" y="4361608"/>
            <a:ext cx="1742795" cy="646331"/>
          </a:xfrm>
          <a:prstGeom prst="rect">
            <a:avLst/>
          </a:prstGeom>
          <a:noFill/>
          <a:ln>
            <a:solidFill>
              <a:schemeClr val="accent3">
                <a:lumMod val="75000"/>
              </a:schemeClr>
            </a:solidFill>
          </a:ln>
        </p:spPr>
        <p:txBody>
          <a:bodyPr wrap="square" rtlCol="0">
            <a:spAutoFit/>
          </a:bodyPr>
          <a:lstStyle/>
          <a:p>
            <a:pPr defTabSz="914400" fontAlgn="auto">
              <a:spcBef>
                <a:spcPts val="0"/>
              </a:spcBef>
              <a:spcAft>
                <a:spcPts val="0"/>
              </a:spcAft>
            </a:pPr>
            <a:r>
              <a:rPr lang="en-US" dirty="0" smtClean="0">
                <a:solidFill>
                  <a:srgbClr val="9BBB59">
                    <a:lumMod val="50000"/>
                  </a:srgbClr>
                </a:solidFill>
                <a:latin typeface="Calibri"/>
                <a:ea typeface="+mn-ea"/>
              </a:rPr>
              <a:t>Different types of depositions</a:t>
            </a:r>
            <a:endParaRPr lang="en-US" dirty="0">
              <a:solidFill>
                <a:srgbClr val="9BBB59">
                  <a:lumMod val="50000"/>
                </a:srgbClr>
              </a:solidFill>
              <a:latin typeface="Calibri"/>
              <a:ea typeface="+mn-ea"/>
            </a:endParaRPr>
          </a:p>
        </p:txBody>
      </p:sp>
      <p:sp>
        <p:nvSpPr>
          <p:cNvPr id="6" name="TextBox 5"/>
          <p:cNvSpPr txBox="1"/>
          <p:nvPr/>
        </p:nvSpPr>
        <p:spPr>
          <a:xfrm>
            <a:off x="4894668" y="2581360"/>
            <a:ext cx="2250600" cy="646331"/>
          </a:xfrm>
          <a:prstGeom prst="rect">
            <a:avLst/>
          </a:prstGeom>
          <a:noFill/>
          <a:ln>
            <a:solidFill>
              <a:schemeClr val="accent3">
                <a:lumMod val="75000"/>
              </a:schemeClr>
            </a:solidFill>
          </a:ln>
        </p:spPr>
        <p:txBody>
          <a:bodyPr wrap="square" rtlCol="0">
            <a:spAutoFit/>
          </a:bodyPr>
          <a:lstStyle/>
          <a:p>
            <a:pPr defTabSz="914400" fontAlgn="auto">
              <a:spcBef>
                <a:spcPts val="0"/>
              </a:spcBef>
              <a:spcAft>
                <a:spcPts val="0"/>
              </a:spcAft>
            </a:pPr>
            <a:r>
              <a:rPr lang="en-US" dirty="0" smtClean="0">
                <a:solidFill>
                  <a:srgbClr val="9BBB59">
                    <a:lumMod val="50000"/>
                  </a:srgbClr>
                </a:solidFill>
                <a:latin typeface="Calibri"/>
                <a:ea typeface="+mn-ea"/>
              </a:rPr>
              <a:t>Production of documents reviewed</a:t>
            </a:r>
            <a:endParaRPr lang="en-US" dirty="0">
              <a:solidFill>
                <a:srgbClr val="9BBB59">
                  <a:lumMod val="50000"/>
                </a:srgbClr>
              </a:solidFill>
              <a:latin typeface="Calibri"/>
              <a:ea typeface="+mn-ea"/>
            </a:endParaRPr>
          </a:p>
        </p:txBody>
      </p:sp>
      <p:sp>
        <p:nvSpPr>
          <p:cNvPr id="7" name="TextBox 6"/>
          <p:cNvSpPr txBox="1"/>
          <p:nvPr/>
        </p:nvSpPr>
        <p:spPr>
          <a:xfrm>
            <a:off x="6044750" y="1377099"/>
            <a:ext cx="1875329" cy="646331"/>
          </a:xfrm>
          <a:prstGeom prst="rect">
            <a:avLst/>
          </a:prstGeom>
          <a:noFill/>
          <a:ln>
            <a:solidFill>
              <a:schemeClr val="accent3">
                <a:lumMod val="75000"/>
              </a:schemeClr>
            </a:solidFill>
          </a:ln>
        </p:spPr>
        <p:txBody>
          <a:bodyPr wrap="square" rtlCol="0">
            <a:spAutoFit/>
          </a:bodyPr>
          <a:lstStyle/>
          <a:p>
            <a:pPr defTabSz="914400" fontAlgn="auto">
              <a:spcBef>
                <a:spcPts val="0"/>
              </a:spcBef>
              <a:spcAft>
                <a:spcPts val="0"/>
              </a:spcAft>
            </a:pPr>
            <a:r>
              <a:rPr lang="en-US" dirty="0" smtClean="0">
                <a:solidFill>
                  <a:srgbClr val="9BBB59">
                    <a:lumMod val="50000"/>
                  </a:srgbClr>
                </a:solidFill>
                <a:latin typeface="Calibri"/>
                <a:ea typeface="+mn-ea"/>
              </a:rPr>
              <a:t>Preparation and deposition tips</a:t>
            </a:r>
            <a:endParaRPr lang="en-US" dirty="0">
              <a:solidFill>
                <a:srgbClr val="9BBB59">
                  <a:lumMod val="50000"/>
                </a:srgbClr>
              </a:solidFill>
              <a:latin typeface="Calibri"/>
              <a:ea typeface="+mn-ea"/>
            </a:endParaRPr>
          </a:p>
        </p:txBody>
      </p:sp>
    </p:spTree>
    <p:extLst>
      <p:ext uri="{BB962C8B-B14F-4D97-AF65-F5344CB8AC3E}">
        <p14:creationId xmlns:p14="http://schemas.microsoft.com/office/powerpoint/2010/main" val="27632773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515" y="3981278"/>
            <a:ext cx="2475404" cy="2200359"/>
          </a:xfrm>
          <a:prstGeom prst="rect">
            <a:avLst/>
          </a:prstGeom>
        </p:spPr>
      </p:pic>
      <p:sp>
        <p:nvSpPr>
          <p:cNvPr id="2" name="Title 1"/>
          <p:cNvSpPr>
            <a:spLocks noGrp="1"/>
          </p:cNvSpPr>
          <p:nvPr>
            <p:ph type="title"/>
          </p:nvPr>
        </p:nvSpPr>
        <p:spPr/>
        <p:txBody>
          <a:bodyPr>
            <a:normAutofit fontScale="90000"/>
          </a:bodyPr>
          <a:lstStyle/>
          <a:p>
            <a:r>
              <a:rPr lang="en-US" dirty="0" smtClean="0"/>
              <a:t>Employee Depositions – Three Basic Types</a:t>
            </a:r>
            <a:endParaRPr lang="en-US" dirty="0"/>
          </a:p>
        </p:txBody>
      </p:sp>
      <p:sp>
        <p:nvSpPr>
          <p:cNvPr id="3" name="Content Placeholder 2"/>
          <p:cNvSpPr>
            <a:spLocks noGrp="1"/>
          </p:cNvSpPr>
          <p:nvPr>
            <p:ph idx="1"/>
          </p:nvPr>
        </p:nvSpPr>
        <p:spPr/>
        <p:txBody>
          <a:bodyPr/>
          <a:lstStyle/>
          <a:p>
            <a:r>
              <a:rPr lang="en-US" dirty="0" smtClean="0"/>
              <a:t>Designated corporate representative</a:t>
            </a:r>
          </a:p>
          <a:p>
            <a:r>
              <a:rPr lang="en-US" dirty="0" smtClean="0"/>
              <a:t>Specifically identified officer, director or managing agent</a:t>
            </a:r>
          </a:p>
          <a:p>
            <a:r>
              <a:rPr lang="en-US" dirty="0" smtClean="0"/>
              <a:t>Not designated corporate representative </a:t>
            </a:r>
            <a:r>
              <a:rPr lang="en-US" u="sng" dirty="0" smtClean="0"/>
              <a:t>and</a:t>
            </a:r>
            <a:r>
              <a:rPr lang="en-US" dirty="0" smtClean="0"/>
              <a:t> not officer, director or managing agent</a:t>
            </a:r>
            <a:endParaRPr lang="en-US" dirty="0"/>
          </a:p>
        </p:txBody>
      </p:sp>
    </p:spTree>
    <p:extLst>
      <p:ext uri="{BB962C8B-B14F-4D97-AF65-F5344CB8AC3E}">
        <p14:creationId xmlns:p14="http://schemas.microsoft.com/office/powerpoint/2010/main" val="387714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95111" y="1931553"/>
            <a:ext cx="3365984" cy="1200329"/>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4400" fontAlgn="auto">
              <a:spcBef>
                <a:spcPts val="0"/>
              </a:spcBef>
              <a:spcAft>
                <a:spcPts val="0"/>
              </a:spcAft>
            </a:pPr>
            <a:r>
              <a:rPr lang="en-US" sz="7200" b="1" dirty="0" smtClean="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libri"/>
                <a:ea typeface="+mn-ea"/>
              </a:rPr>
              <a:t>30(b)(6)</a:t>
            </a:r>
            <a:endParaRPr lang="en-US" sz="54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libri"/>
              <a:ea typeface="+mn-ea"/>
            </a:endParaRPr>
          </a:p>
        </p:txBody>
      </p:sp>
      <p:sp>
        <p:nvSpPr>
          <p:cNvPr id="2" name="Title 1"/>
          <p:cNvSpPr>
            <a:spLocks noGrp="1"/>
          </p:cNvSpPr>
          <p:nvPr>
            <p:ph type="title"/>
          </p:nvPr>
        </p:nvSpPr>
        <p:spPr/>
        <p:txBody>
          <a:bodyPr>
            <a:normAutofit fontScale="90000"/>
          </a:bodyPr>
          <a:lstStyle/>
          <a:p>
            <a:r>
              <a:rPr lang="en-US" dirty="0" smtClean="0"/>
              <a:t>Designated Corporate Representatives</a:t>
            </a:r>
            <a:endParaRPr lang="en-US" dirty="0"/>
          </a:p>
        </p:txBody>
      </p:sp>
      <p:sp>
        <p:nvSpPr>
          <p:cNvPr id="3" name="Content Placeholder 2"/>
          <p:cNvSpPr>
            <a:spLocks noGrp="1"/>
          </p:cNvSpPr>
          <p:nvPr>
            <p:ph idx="1"/>
          </p:nvPr>
        </p:nvSpPr>
        <p:spPr>
          <a:xfrm>
            <a:off x="457200" y="1575504"/>
            <a:ext cx="8229600" cy="4525963"/>
          </a:xfrm>
        </p:spPr>
        <p:txBody>
          <a:bodyPr/>
          <a:lstStyle/>
          <a:p>
            <a:r>
              <a:rPr lang="en-US" dirty="0" smtClean="0"/>
              <a:t>Federal – Rule 30(b)(6)</a:t>
            </a:r>
          </a:p>
          <a:p>
            <a:r>
              <a:rPr lang="en-US" dirty="0" smtClean="0"/>
              <a:t>Florida – Rule 1.310(b)(6)</a:t>
            </a:r>
          </a:p>
          <a:p>
            <a:r>
              <a:rPr lang="en-US" dirty="0" smtClean="0"/>
              <a:t>No subpoena required</a:t>
            </a:r>
          </a:p>
          <a:p>
            <a:r>
              <a:rPr lang="en-US" dirty="0" smtClean="0"/>
              <a:t>Topics of inquiry identified</a:t>
            </a:r>
          </a:p>
          <a:p>
            <a:r>
              <a:rPr lang="en-US" dirty="0" smtClean="0"/>
              <a:t>Witness designated</a:t>
            </a:r>
          </a:p>
          <a:p>
            <a:r>
              <a:rPr lang="en-US" dirty="0" smtClean="0"/>
              <a:t>Depositions by other procedures not prohibited </a:t>
            </a:r>
            <a:endParaRPr lang="en-US" dirty="0"/>
          </a:p>
        </p:txBody>
      </p:sp>
    </p:spTree>
    <p:extLst>
      <p:ext uri="{BB962C8B-B14F-4D97-AF65-F5344CB8AC3E}">
        <p14:creationId xmlns:p14="http://schemas.microsoft.com/office/powerpoint/2010/main" val="243852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Identified Officer, Director or Managing Agent</a:t>
            </a:r>
            <a:endParaRPr lang="en-US" dirty="0"/>
          </a:p>
        </p:txBody>
      </p:sp>
      <p:sp>
        <p:nvSpPr>
          <p:cNvPr id="8" name="Content Placeholder 7"/>
          <p:cNvSpPr>
            <a:spLocks noGrp="1"/>
          </p:cNvSpPr>
          <p:nvPr>
            <p:ph sz="half" idx="1"/>
          </p:nvPr>
        </p:nvSpPr>
        <p:spPr>
          <a:xfrm>
            <a:off x="457199" y="1600202"/>
            <a:ext cx="4697427" cy="4525963"/>
          </a:xfrm>
        </p:spPr>
        <p:txBody>
          <a:bodyPr>
            <a:normAutofit/>
          </a:bodyPr>
          <a:lstStyle/>
          <a:p>
            <a:r>
              <a:rPr lang="en-US" dirty="0" smtClean="0"/>
              <a:t>Appearance by simple notice </a:t>
            </a:r>
          </a:p>
          <a:p>
            <a:pPr lvl="1"/>
            <a:r>
              <a:rPr lang="en-US" i="1" dirty="0" err="1" smtClean="0"/>
              <a:t>Sugarhill</a:t>
            </a:r>
            <a:r>
              <a:rPr lang="en-US" i="1" dirty="0" smtClean="0"/>
              <a:t> Records Ltd. v. Motown Record Corp.</a:t>
            </a:r>
            <a:r>
              <a:rPr lang="en-US" dirty="0" smtClean="0"/>
              <a:t>, 105 </a:t>
            </a:r>
            <a:r>
              <a:rPr lang="en-US" dirty="0" err="1" smtClean="0"/>
              <a:t>F.R.D</a:t>
            </a:r>
            <a:r>
              <a:rPr lang="en-US" dirty="0" smtClean="0"/>
              <a:t>. 166 (</a:t>
            </a:r>
            <a:r>
              <a:rPr lang="en-US" dirty="0" err="1" smtClean="0"/>
              <a:t>S.D.N.Y</a:t>
            </a:r>
            <a:r>
              <a:rPr lang="en-US" dirty="0" smtClean="0"/>
              <a:t>. 1985)</a:t>
            </a:r>
          </a:p>
          <a:p>
            <a:pPr lvl="1"/>
            <a:r>
              <a:rPr lang="en-US" i="1" dirty="0" err="1" smtClean="0"/>
              <a:t>Plantiation</a:t>
            </a:r>
            <a:r>
              <a:rPr lang="en-US" i="1" dirty="0" smtClean="0"/>
              <a:t>-Simon, Inc. v. </a:t>
            </a:r>
            <a:r>
              <a:rPr lang="en-US" i="1" dirty="0" err="1" smtClean="0"/>
              <a:t>Bahloul</a:t>
            </a:r>
            <a:r>
              <a:rPr lang="en-US" dirty="0" smtClean="0"/>
              <a:t>, 596 </a:t>
            </a:r>
            <a:r>
              <a:rPr lang="en-US" dirty="0" err="1" smtClean="0"/>
              <a:t>So.2d</a:t>
            </a:r>
            <a:r>
              <a:rPr lang="en-US" dirty="0" smtClean="0"/>
              <a:t> 1159 (Fla. 4</a:t>
            </a:r>
            <a:r>
              <a:rPr lang="en-US" baseline="30000" dirty="0" smtClean="0"/>
              <a:t>th</a:t>
            </a:r>
            <a:r>
              <a:rPr lang="en-US" dirty="0" smtClean="0"/>
              <a:t> </a:t>
            </a:r>
            <a:r>
              <a:rPr lang="en-US" dirty="0" err="1" smtClean="0"/>
              <a:t>DCA</a:t>
            </a:r>
            <a:r>
              <a:rPr lang="en-US" dirty="0" smtClean="0"/>
              <a:t> 1992)</a:t>
            </a:r>
            <a:endParaRPr lang="en-US" i="1" dirty="0" smtClean="0"/>
          </a:p>
          <a:p>
            <a:r>
              <a:rPr lang="en-US" dirty="0" smtClean="0"/>
              <a:t>Potentially bad witness</a:t>
            </a:r>
          </a:p>
          <a:p>
            <a:r>
              <a:rPr lang="en-US" dirty="0" smtClean="0"/>
              <a:t>Witness with no knowledge = Wasted deposition</a:t>
            </a:r>
          </a:p>
          <a:p>
            <a:r>
              <a:rPr lang="en-US" dirty="0"/>
              <a:t>May not be able to get “apex” officers</a:t>
            </a:r>
          </a:p>
          <a:p>
            <a:endParaRPr lang="en-US" dirty="0"/>
          </a:p>
        </p:txBody>
      </p:sp>
      <p:pic>
        <p:nvPicPr>
          <p:cNvPr id="12" name="Content Placeholder 1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69486" y="1687435"/>
            <a:ext cx="2932941" cy="3910588"/>
          </a:xfrm>
        </p:spPr>
      </p:pic>
    </p:spTree>
    <p:extLst>
      <p:ext uri="{BB962C8B-B14F-4D97-AF65-F5344CB8AC3E}">
        <p14:creationId xmlns:p14="http://schemas.microsoft.com/office/powerpoint/2010/main" val="80105568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Apex Rule</a:t>
            </a:r>
            <a:endParaRPr lang="en-US" dirty="0"/>
          </a:p>
        </p:txBody>
      </p:sp>
      <p:sp>
        <p:nvSpPr>
          <p:cNvPr id="3" name="Content Placeholder 2"/>
          <p:cNvSpPr>
            <a:spLocks noGrp="1"/>
          </p:cNvSpPr>
          <p:nvPr>
            <p:ph idx="1"/>
          </p:nvPr>
        </p:nvSpPr>
        <p:spPr/>
        <p:txBody>
          <a:bodyPr>
            <a:normAutofit/>
          </a:bodyPr>
          <a:lstStyle/>
          <a:p>
            <a:r>
              <a:rPr lang="en-US" sz="2400" dirty="0" smtClean="0"/>
              <a:t>Affidavit or other testimony that deponent lacks</a:t>
            </a:r>
          </a:p>
          <a:p>
            <a:pPr lvl="1"/>
            <a:r>
              <a:rPr lang="en-US" dirty="0" smtClean="0"/>
              <a:t>Personal knowledge</a:t>
            </a:r>
          </a:p>
          <a:p>
            <a:pPr lvl="1"/>
            <a:r>
              <a:rPr lang="en-US" dirty="0" smtClean="0"/>
              <a:t>Unique information</a:t>
            </a:r>
          </a:p>
          <a:p>
            <a:pPr lvl="1"/>
            <a:r>
              <a:rPr lang="en-US" dirty="0" smtClean="0"/>
              <a:t>Superior information</a:t>
            </a:r>
          </a:p>
          <a:p>
            <a:r>
              <a:rPr lang="en-US" sz="2400" dirty="0" smtClean="0"/>
              <a:t>Establish that relevant information cannot otherwise be obtained</a:t>
            </a:r>
          </a:p>
          <a:p>
            <a:r>
              <a:rPr lang="en-US" sz="2200" i="1" dirty="0"/>
              <a:t>Brown v. Branch Banking and Trust Company, </a:t>
            </a:r>
            <a:r>
              <a:rPr lang="en-US" sz="2200" dirty="0" err="1"/>
              <a:t>U.S.D.C</a:t>
            </a:r>
            <a:r>
              <a:rPr lang="en-US" sz="2200" dirty="0"/>
              <a:t>. S.D. Fla. Case No. 13-811920-CIV-COHN/SELTZER (S.D. Fla. Jan. 22, 2014); </a:t>
            </a:r>
            <a:r>
              <a:rPr lang="en-US" sz="2200" i="1" dirty="0"/>
              <a:t>Chick-</a:t>
            </a:r>
            <a:r>
              <a:rPr lang="en-US" sz="2200" i="1" dirty="0" err="1"/>
              <a:t>Fli</a:t>
            </a:r>
            <a:r>
              <a:rPr lang="en-US" sz="2200" i="1" dirty="0"/>
              <a:t>-A. Inc. v. </a:t>
            </a:r>
            <a:r>
              <a:rPr lang="en-US" sz="2200" i="1" dirty="0" err="1"/>
              <a:t>CFT</a:t>
            </a:r>
            <a:r>
              <a:rPr lang="en-US" sz="2200" i="1" dirty="0"/>
              <a:t> Development, LLC</a:t>
            </a:r>
            <a:r>
              <a:rPr lang="en-US" sz="2200" dirty="0"/>
              <a:t>, </a:t>
            </a:r>
            <a:r>
              <a:rPr lang="en-US" sz="2200" dirty="0" err="1"/>
              <a:t>U.S.D.C</a:t>
            </a:r>
            <a:r>
              <a:rPr lang="en-US" sz="2200" dirty="0"/>
              <a:t>. M.D. Fla. Case No. 5:07-cv-501-</a:t>
            </a:r>
            <a:r>
              <a:rPr lang="en-US" sz="2200" dirty="0" err="1"/>
              <a:t>Oc</a:t>
            </a:r>
            <a:r>
              <a:rPr lang="en-US" sz="2200" dirty="0"/>
              <a:t>-</a:t>
            </a:r>
            <a:r>
              <a:rPr lang="en-US" sz="2200" dirty="0" err="1"/>
              <a:t>10GRJ</a:t>
            </a:r>
            <a:r>
              <a:rPr lang="en-US" sz="2200" dirty="0"/>
              <a:t> (M.D. Fla. Apr. 3, 2009)</a:t>
            </a:r>
            <a:endParaRPr lang="en-US" sz="2600" dirty="0"/>
          </a:p>
        </p:txBody>
      </p:sp>
    </p:spTree>
    <p:extLst>
      <p:ext uri="{BB962C8B-B14F-4D97-AF65-F5344CB8AC3E}">
        <p14:creationId xmlns:p14="http://schemas.microsoft.com/office/powerpoint/2010/main" val="1420655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66755"/>
            <a:ext cx="8229600" cy="5878513"/>
          </a:xfrm>
        </p:spPr>
        <p:txBody>
          <a:bodyPr>
            <a:normAutofit/>
          </a:bodyPr>
          <a:lstStyle/>
          <a:p>
            <a:pPr lvl="0" algn="ctr">
              <a:buFont typeface="Wingdings" panose="05000000000000000000" pitchFamily="2" charset="2"/>
              <a:buChar char="Ø"/>
            </a:pPr>
            <a:r>
              <a:rPr lang="en-US" sz="2400" dirty="0">
                <a:latin typeface="Rockwell Condensed" panose="02060603050405020104" pitchFamily="18" charset="0"/>
                <a:cs typeface="Aharoni" panose="02010803020104030203" pitchFamily="2" charset="-79"/>
              </a:rPr>
              <a:t>Litigation </a:t>
            </a:r>
            <a:r>
              <a:rPr lang="en-US" sz="2400" dirty="0" smtClean="0">
                <a:latin typeface="Rockwell Condensed" panose="02060603050405020104" pitchFamily="18" charset="0"/>
                <a:cs typeface="Aharoni" panose="02010803020104030203" pitchFamily="2" charset="-79"/>
              </a:rPr>
              <a:t>Holds/Spoliation</a:t>
            </a:r>
          </a:p>
          <a:p>
            <a:pPr marL="0" indent="0" algn="ctr">
              <a:buNone/>
            </a:pPr>
            <a:r>
              <a:rPr lang="en-US" sz="2400" dirty="0">
                <a:latin typeface="Rockwell Condensed" panose="02060603050405020104" pitchFamily="18" charset="0"/>
                <a:cs typeface="Aharoni" panose="02010803020104030203" pitchFamily="2" charset="-79"/>
              </a:rPr>
              <a:t>Amy S. Rubin, Esq.</a:t>
            </a:r>
          </a:p>
          <a:p>
            <a:pPr lvl="0" algn="ctr"/>
            <a:endParaRPr lang="en-US" sz="2400" dirty="0">
              <a:latin typeface="Rockwell Condensed" panose="02060603050405020104" pitchFamily="18" charset="0"/>
              <a:cs typeface="Aharoni" panose="02010803020104030203" pitchFamily="2" charset="-79"/>
            </a:endParaRPr>
          </a:p>
          <a:p>
            <a:pPr algn="ctr">
              <a:buFont typeface="Wingdings" panose="05000000000000000000" pitchFamily="2" charset="2"/>
              <a:buChar char="Ø"/>
            </a:pPr>
            <a:r>
              <a:rPr lang="en-US" sz="2400" dirty="0">
                <a:latin typeface="Rockwell Condensed" panose="02060603050405020104" pitchFamily="18" charset="0"/>
                <a:cs typeface="Aharoni" panose="02010803020104030203" pitchFamily="2" charset="-79"/>
              </a:rPr>
              <a:t>I</a:t>
            </a:r>
            <a:r>
              <a:rPr lang="en-US" sz="2400" dirty="0" smtClean="0">
                <a:latin typeface="Rockwell Condensed" panose="02060603050405020104" pitchFamily="18" charset="0"/>
                <a:cs typeface="Aharoni" panose="02010803020104030203" pitchFamily="2" charset="-79"/>
              </a:rPr>
              <a:t>dentifying </a:t>
            </a:r>
            <a:r>
              <a:rPr lang="en-US" sz="2400" dirty="0">
                <a:latin typeface="Rockwell Condensed" panose="02060603050405020104" pitchFamily="18" charset="0"/>
                <a:cs typeface="Aharoni" panose="02010803020104030203" pitchFamily="2" charset="-79"/>
              </a:rPr>
              <a:t>the </a:t>
            </a:r>
            <a:r>
              <a:rPr lang="en-US" sz="2400" dirty="0" smtClean="0">
                <a:latin typeface="Rockwell Condensed" panose="02060603050405020104" pitchFamily="18" charset="0"/>
                <a:cs typeface="Aharoni" panose="02010803020104030203" pitchFamily="2" charset="-79"/>
              </a:rPr>
              <a:t>Right </a:t>
            </a:r>
            <a:r>
              <a:rPr lang="en-US" sz="2400" dirty="0">
                <a:latin typeface="Rockwell Condensed" panose="02060603050405020104" pitchFamily="18" charset="0"/>
                <a:cs typeface="Aharoni" panose="02010803020104030203" pitchFamily="2" charset="-79"/>
              </a:rPr>
              <a:t>C</a:t>
            </a:r>
            <a:r>
              <a:rPr lang="en-US" sz="2400" dirty="0" smtClean="0">
                <a:latin typeface="Rockwell Condensed" panose="02060603050405020104" pitchFamily="18" charset="0"/>
                <a:cs typeface="Aharoni" panose="02010803020104030203" pitchFamily="2" charset="-79"/>
              </a:rPr>
              <a:t>orporate Representatives and What They Need </a:t>
            </a:r>
            <a:r>
              <a:rPr lang="en-US" sz="2400" dirty="0">
                <a:latin typeface="Rockwell Condensed" panose="02060603050405020104" pitchFamily="18" charset="0"/>
                <a:cs typeface="Aharoni" panose="02010803020104030203" pitchFamily="2" charset="-79"/>
              </a:rPr>
              <a:t>to </a:t>
            </a:r>
            <a:r>
              <a:rPr lang="en-US" sz="2400" dirty="0" smtClean="0">
                <a:latin typeface="Rockwell Condensed" panose="02060603050405020104" pitchFamily="18" charset="0"/>
                <a:cs typeface="Aharoni" panose="02010803020104030203" pitchFamily="2" charset="-79"/>
              </a:rPr>
              <a:t>Know </a:t>
            </a:r>
            <a:r>
              <a:rPr lang="en-US" sz="2400" dirty="0">
                <a:latin typeface="Rockwell Condensed" panose="02060603050405020104" pitchFamily="18" charset="0"/>
                <a:cs typeface="Aharoni" panose="02010803020104030203" pitchFamily="2" charset="-79"/>
              </a:rPr>
              <a:t>for </a:t>
            </a:r>
            <a:r>
              <a:rPr lang="en-US" sz="2400" dirty="0" smtClean="0">
                <a:latin typeface="Rockwell Condensed" panose="02060603050405020104" pitchFamily="18" charset="0"/>
                <a:cs typeface="Aharoni" panose="02010803020104030203" pitchFamily="2" charset="-79"/>
              </a:rPr>
              <a:t>Deposition</a:t>
            </a:r>
          </a:p>
          <a:p>
            <a:pPr marL="0" lvl="0" indent="0" algn="ctr">
              <a:buNone/>
            </a:pPr>
            <a:r>
              <a:rPr lang="en-US" sz="2400" dirty="0" smtClean="0">
                <a:latin typeface="Rockwell Condensed" panose="02060603050405020104" pitchFamily="18" charset="0"/>
                <a:cs typeface="Aharoni" panose="02010803020104030203" pitchFamily="2" charset="-79"/>
              </a:rPr>
              <a:t>Dori K. Stibolt, Esq.</a:t>
            </a:r>
          </a:p>
          <a:p>
            <a:pPr marL="0" lvl="0" indent="0" algn="ctr">
              <a:buNone/>
            </a:pPr>
            <a:endParaRPr lang="en-US" sz="2400" dirty="0">
              <a:latin typeface="Rockwell Condensed" panose="02060603050405020104" pitchFamily="18" charset="0"/>
              <a:cs typeface="Aharoni" panose="02010803020104030203" pitchFamily="2" charset="-79"/>
            </a:endParaRPr>
          </a:p>
          <a:p>
            <a:pPr lvl="0" algn="ctr">
              <a:buFont typeface="Wingdings" panose="05000000000000000000" pitchFamily="2" charset="2"/>
              <a:buChar char="Ø"/>
            </a:pPr>
            <a:r>
              <a:rPr lang="en-US" sz="2400" dirty="0" smtClean="0">
                <a:latin typeface="Rockwell Condensed" panose="02060603050405020104" pitchFamily="18" charset="0"/>
                <a:cs typeface="Aharoni" panose="02010803020104030203" pitchFamily="2" charset="-79"/>
              </a:rPr>
              <a:t>Tips for Preparing Employees for Deposition</a:t>
            </a:r>
          </a:p>
          <a:p>
            <a:pPr marL="0" lvl="0" indent="0" algn="ctr">
              <a:buNone/>
            </a:pPr>
            <a:r>
              <a:rPr lang="en-US" sz="2400" dirty="0" smtClean="0">
                <a:latin typeface="Rockwell Condensed" panose="02060603050405020104" pitchFamily="18" charset="0"/>
                <a:cs typeface="Aharoni" panose="02010803020104030203" pitchFamily="2" charset="-79"/>
              </a:rPr>
              <a:t>David S. Greene, Esq.</a:t>
            </a:r>
          </a:p>
          <a:p>
            <a:pPr marL="0" lvl="0" indent="0" algn="ctr">
              <a:buNone/>
            </a:pPr>
            <a:endParaRPr lang="en-US" sz="2400" dirty="0" smtClean="0">
              <a:latin typeface="Rockwell Condensed" panose="02060603050405020104" pitchFamily="18" charset="0"/>
              <a:cs typeface="Aharoni" panose="02010803020104030203" pitchFamily="2" charset="-79"/>
            </a:endParaRPr>
          </a:p>
          <a:p>
            <a:pPr lvl="0" algn="ctr">
              <a:buFont typeface="Wingdings" panose="05000000000000000000" pitchFamily="2" charset="2"/>
              <a:buChar char="Ø"/>
            </a:pPr>
            <a:r>
              <a:rPr lang="en-US" sz="2400" dirty="0" smtClean="0">
                <a:latin typeface="Rockwell Condensed" panose="02060603050405020104" pitchFamily="18" charset="0"/>
                <a:cs typeface="Aharoni" panose="02010803020104030203" pitchFamily="2" charset="-79"/>
              </a:rPr>
              <a:t>The Corporate Representative Deposition – A Case Study</a:t>
            </a:r>
          </a:p>
          <a:p>
            <a:pPr marL="0" lvl="0" indent="0" algn="ctr">
              <a:buNone/>
            </a:pPr>
            <a:r>
              <a:rPr lang="en-US" sz="2400" dirty="0" smtClean="0">
                <a:latin typeface="Rockwell Condensed" panose="02060603050405020104" pitchFamily="18" charset="0"/>
                <a:cs typeface="Aharoni" panose="02010803020104030203" pitchFamily="2" charset="-79"/>
              </a:rPr>
              <a:t>Elliot A. Hallak, Esq.</a:t>
            </a:r>
            <a:endParaRPr lang="en-US" sz="2400" dirty="0">
              <a:latin typeface="Rockwell Condensed" panose="02060603050405020104" pitchFamily="18" charset="0"/>
              <a:cs typeface="Aharoni" panose="02010803020104030203" pitchFamily="2" charset="-79"/>
            </a:endParaRPr>
          </a:p>
          <a:p>
            <a:pPr lvl="0" algn="ctr"/>
            <a:endParaRPr lang="en-US" sz="2400" dirty="0">
              <a:latin typeface="Aharoni" panose="02010803020104030203" pitchFamily="2" charset="-79"/>
              <a:cs typeface="Aharoni" panose="02010803020104030203" pitchFamily="2" charset="-79"/>
            </a:endParaRPr>
          </a:p>
          <a:p>
            <a:endParaRPr lang="en-US" dirty="0"/>
          </a:p>
        </p:txBody>
      </p:sp>
    </p:spTree>
    <p:extLst>
      <p:ext uri="{BB962C8B-B14F-4D97-AF65-F5344CB8AC3E}">
        <p14:creationId xmlns:p14="http://schemas.microsoft.com/office/powerpoint/2010/main" val="144800657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Specific Employee, But Not Officer, Director or Managing Agent</a:t>
            </a:r>
            <a:endParaRPr lang="en-US" dirty="0"/>
          </a:p>
        </p:txBody>
      </p:sp>
      <p:sp>
        <p:nvSpPr>
          <p:cNvPr id="6" name="Content Placeholder 5"/>
          <p:cNvSpPr>
            <a:spLocks noGrp="1"/>
          </p:cNvSpPr>
          <p:nvPr>
            <p:ph sz="half" idx="1"/>
          </p:nvPr>
        </p:nvSpPr>
        <p:spPr/>
        <p:txBody>
          <a:bodyPr/>
          <a:lstStyle/>
          <a:p>
            <a:r>
              <a:rPr lang="en-US" sz="2800" dirty="0" smtClean="0"/>
              <a:t>Subpoena required</a:t>
            </a:r>
          </a:p>
          <a:p>
            <a:r>
              <a:rPr lang="en-US" sz="2800" dirty="0" smtClean="0"/>
              <a:t>Officer?</a:t>
            </a:r>
          </a:p>
          <a:p>
            <a:r>
              <a:rPr lang="en-US" sz="2800" dirty="0" smtClean="0"/>
              <a:t>Director?</a:t>
            </a:r>
          </a:p>
          <a:p>
            <a:r>
              <a:rPr lang="en-US" sz="2800" dirty="0" smtClean="0"/>
              <a:t>Managing agent?</a:t>
            </a:r>
          </a:p>
          <a:p>
            <a:endParaRPr lang="en-US" dirty="0"/>
          </a:p>
        </p:txBody>
      </p:sp>
      <p:pic>
        <p:nvPicPr>
          <p:cNvPr id="2" name="Content Placeholder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139076" y="1569839"/>
            <a:ext cx="4268549" cy="3794266"/>
          </a:xfrm>
        </p:spPr>
      </p:pic>
    </p:spTree>
    <p:extLst>
      <p:ext uri="{BB962C8B-B14F-4D97-AF65-F5344CB8AC3E}">
        <p14:creationId xmlns:p14="http://schemas.microsoft.com/office/powerpoint/2010/main" val="74668132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 “Managing Agent” Anyway?</a:t>
            </a:r>
            <a:endParaRPr lang="en-US" dirty="0"/>
          </a:p>
        </p:txBody>
      </p:sp>
      <p:sp>
        <p:nvSpPr>
          <p:cNvPr id="3" name="Content Placeholder 2"/>
          <p:cNvSpPr>
            <a:spLocks noGrp="1"/>
          </p:cNvSpPr>
          <p:nvPr>
            <p:ph idx="1"/>
          </p:nvPr>
        </p:nvSpPr>
        <p:spPr/>
        <p:txBody>
          <a:bodyPr/>
          <a:lstStyle/>
          <a:p>
            <a:r>
              <a:rPr lang="en-US" dirty="0" smtClean="0"/>
              <a:t>Judgment and discretion</a:t>
            </a:r>
          </a:p>
          <a:p>
            <a:r>
              <a:rPr lang="en-US" dirty="0" smtClean="0"/>
              <a:t>Relied upon to give testimony</a:t>
            </a:r>
          </a:p>
          <a:p>
            <a:r>
              <a:rPr lang="en-US" dirty="0" smtClean="0"/>
              <a:t>Anyone else with more authority</a:t>
            </a:r>
          </a:p>
          <a:p>
            <a:r>
              <a:rPr lang="en-US" dirty="0" smtClean="0"/>
              <a:t>Employee’s general responsibilities</a:t>
            </a:r>
          </a:p>
          <a:p>
            <a:r>
              <a:rPr lang="en-US" dirty="0" smtClean="0"/>
              <a:t>Employee expected to identify with interests of organization</a:t>
            </a:r>
            <a:endParaRPr lang="en-US" dirty="0"/>
          </a:p>
        </p:txBody>
      </p:sp>
      <p:sp>
        <p:nvSpPr>
          <p:cNvPr id="4" name="Rectangle 3"/>
          <p:cNvSpPr/>
          <p:nvPr/>
        </p:nvSpPr>
        <p:spPr>
          <a:xfrm>
            <a:off x="4479634" y="2967335"/>
            <a:ext cx="184731" cy="923330"/>
          </a:xfrm>
          <a:prstGeom prst="rect">
            <a:avLst/>
          </a:prstGeom>
          <a:noFill/>
        </p:spPr>
        <p:txBody>
          <a:bodyPr wrap="none" lIns="91440" tIns="45720" rIns="91440" bIns="45720">
            <a:spAutoFit/>
          </a:bodyPr>
          <a:lstStyle/>
          <a:p>
            <a:pPr algn="ctr" defTabSz="914400" fontAlgn="auto">
              <a:spcBef>
                <a:spcPts val="0"/>
              </a:spcBef>
              <a:spcAft>
                <a:spcPts val="0"/>
              </a:spcAft>
            </a:pPr>
            <a:endParaRPr lang="en-US" sz="54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Calibri"/>
              <a:ea typeface="+mn-ea"/>
            </a:endParaRPr>
          </a:p>
        </p:txBody>
      </p:sp>
      <p:sp>
        <p:nvSpPr>
          <p:cNvPr id="5" name="TextBox 4"/>
          <p:cNvSpPr txBox="1"/>
          <p:nvPr/>
        </p:nvSpPr>
        <p:spPr>
          <a:xfrm>
            <a:off x="452461" y="4740856"/>
            <a:ext cx="8423808" cy="58477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defTabSz="914400" fontAlgn="auto">
              <a:spcBef>
                <a:spcPts val="0"/>
              </a:spcBef>
              <a:spcAft>
                <a:spcPts val="0"/>
              </a:spcAft>
            </a:pPr>
            <a:r>
              <a:rPr lang="en-US" sz="3200" b="1" dirty="0" err="1" smtClean="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Sugarhill</a:t>
            </a:r>
            <a:r>
              <a:rPr lang="en-US" sz="3200" b="1" dirty="0" smtClean="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 Records Ltd. v. Motown Record Corp.</a:t>
            </a:r>
            <a:endParaRPr lang="en-US" sz="32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77764346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Rule 45 Amendments for Depositions</a:t>
            </a:r>
            <a:endParaRPr lang="en-US" dirty="0"/>
          </a:p>
        </p:txBody>
      </p:sp>
      <p:sp>
        <p:nvSpPr>
          <p:cNvPr id="4" name="Text Placeholder 3"/>
          <p:cNvSpPr>
            <a:spLocks noGrp="1"/>
          </p:cNvSpPr>
          <p:nvPr>
            <p:ph type="body" idx="1"/>
          </p:nvPr>
        </p:nvSpPr>
        <p:spPr/>
        <p:txBody>
          <a:bodyPr/>
          <a:lstStyle/>
          <a:p>
            <a:pPr>
              <a:spcBef>
                <a:spcPts val="0"/>
              </a:spcBef>
            </a:pPr>
            <a:r>
              <a:rPr lang="en-US" dirty="0" smtClean="0"/>
              <a:t>Old Rule</a:t>
            </a:r>
            <a:endParaRPr lang="en-US" dirty="0"/>
          </a:p>
        </p:txBody>
      </p:sp>
      <p:sp>
        <p:nvSpPr>
          <p:cNvPr id="3" name="Content Placeholder 2"/>
          <p:cNvSpPr>
            <a:spLocks noGrp="1"/>
          </p:cNvSpPr>
          <p:nvPr>
            <p:ph sz="half" idx="2"/>
          </p:nvPr>
        </p:nvSpPr>
        <p:spPr/>
        <p:txBody>
          <a:bodyPr>
            <a:normAutofit/>
          </a:bodyPr>
          <a:lstStyle/>
          <a:p>
            <a:r>
              <a:rPr lang="en-US" dirty="0" smtClean="0"/>
              <a:t>Subpoena issued by court where </a:t>
            </a:r>
            <a:r>
              <a:rPr lang="en-US" i="1" dirty="0" smtClean="0"/>
              <a:t>deposition to be taken</a:t>
            </a:r>
          </a:p>
          <a:p>
            <a:r>
              <a:rPr lang="en-US" dirty="0" smtClean="0"/>
              <a:t>Subpoena served </a:t>
            </a:r>
            <a:r>
              <a:rPr lang="en-US" i="1" dirty="0" smtClean="0"/>
              <a:t>in district/state issued or within 100 miles of deposition location</a:t>
            </a:r>
          </a:p>
          <a:p>
            <a:r>
              <a:rPr lang="en-US" i="1" dirty="0" smtClean="0"/>
              <a:t>Court to quash or modify</a:t>
            </a:r>
            <a:r>
              <a:rPr lang="en-US" dirty="0" smtClean="0"/>
              <a:t> subpoena if violates geographic limitations</a:t>
            </a:r>
          </a:p>
          <a:p>
            <a:r>
              <a:rPr lang="en-US" dirty="0" smtClean="0"/>
              <a:t>Relief from court </a:t>
            </a:r>
            <a:r>
              <a:rPr lang="en-US" i="1" dirty="0" smtClean="0"/>
              <a:t>in district in which subpoena issued</a:t>
            </a:r>
          </a:p>
          <a:p>
            <a:endParaRPr lang="en-US" dirty="0"/>
          </a:p>
        </p:txBody>
      </p:sp>
      <p:sp>
        <p:nvSpPr>
          <p:cNvPr id="5" name="Text Placeholder 4"/>
          <p:cNvSpPr>
            <a:spLocks noGrp="1"/>
          </p:cNvSpPr>
          <p:nvPr>
            <p:ph type="body" sz="quarter" idx="3"/>
          </p:nvPr>
        </p:nvSpPr>
        <p:spPr/>
        <p:txBody>
          <a:bodyPr/>
          <a:lstStyle/>
          <a:p>
            <a:r>
              <a:rPr lang="en-US" dirty="0" smtClean="0"/>
              <a:t>New Rule</a:t>
            </a:r>
            <a:endParaRPr lang="en-US" dirty="0"/>
          </a:p>
        </p:txBody>
      </p:sp>
      <p:sp>
        <p:nvSpPr>
          <p:cNvPr id="6" name="Content Placeholder 5"/>
          <p:cNvSpPr>
            <a:spLocks noGrp="1"/>
          </p:cNvSpPr>
          <p:nvPr>
            <p:ph sz="quarter" idx="4"/>
          </p:nvPr>
        </p:nvSpPr>
        <p:spPr/>
        <p:txBody>
          <a:bodyPr>
            <a:normAutofit/>
          </a:bodyPr>
          <a:lstStyle/>
          <a:p>
            <a:r>
              <a:rPr lang="en-US" dirty="0" smtClean="0"/>
              <a:t>Subpoena issued by court where </a:t>
            </a:r>
            <a:r>
              <a:rPr lang="en-US" i="1" dirty="0" smtClean="0"/>
              <a:t>action pending</a:t>
            </a:r>
          </a:p>
          <a:p>
            <a:r>
              <a:rPr lang="en-US" dirty="0" smtClean="0"/>
              <a:t>Subpoena served a</a:t>
            </a:r>
            <a:r>
              <a:rPr lang="en-US" i="1" dirty="0" smtClean="0"/>
              <a:t>nywhere in U.S.</a:t>
            </a:r>
          </a:p>
          <a:p>
            <a:r>
              <a:rPr lang="en-US" dirty="0" smtClean="0"/>
              <a:t>Rule affirmatively sets forth that </a:t>
            </a:r>
            <a:r>
              <a:rPr lang="en-US" i="1" dirty="0" smtClean="0"/>
              <a:t>subpoena may only command</a:t>
            </a:r>
            <a:r>
              <a:rPr lang="en-US" dirty="0" smtClean="0"/>
              <a:t> witness to travel 100 miles or party’s officer to travel within state</a:t>
            </a:r>
          </a:p>
          <a:p>
            <a:r>
              <a:rPr lang="en-US" dirty="0" smtClean="0"/>
              <a:t>Relief from court </a:t>
            </a:r>
            <a:r>
              <a:rPr lang="en-US" i="1" dirty="0" smtClean="0"/>
              <a:t>in district in which compliance required</a:t>
            </a:r>
          </a:p>
          <a:p>
            <a:endParaRPr lang="en-US" dirty="0"/>
          </a:p>
        </p:txBody>
      </p:sp>
      <p:sp>
        <p:nvSpPr>
          <p:cNvPr id="7" name="Rectangle 6"/>
          <p:cNvSpPr/>
          <p:nvPr/>
        </p:nvSpPr>
        <p:spPr>
          <a:xfrm>
            <a:off x="3706152" y="3843719"/>
            <a:ext cx="1288656" cy="1323439"/>
          </a:xfrm>
          <a:prstGeom prst="rect">
            <a:avLst/>
          </a:prstGeom>
          <a:noFill/>
        </p:spPr>
        <p:txBody>
          <a:bodyPr wrap="square" lIns="91440" tIns="45720" rIns="91440" bIns="45720">
            <a:spAutoFit/>
          </a:bodyPr>
          <a:lstStyle/>
          <a:p>
            <a:pPr algn="ctr" defTabSz="914400" fontAlgn="auto">
              <a:spcBef>
                <a:spcPts val="0"/>
              </a:spcBef>
              <a:spcAft>
                <a:spcPts val="0"/>
              </a:spcAft>
            </a:pPr>
            <a:r>
              <a:rPr lang="en-US" sz="8000" b="1" spc="300" dirty="0" smtClean="0">
                <a:ln w="11430" cmpd="sng">
                  <a:solidFill>
                    <a:srgbClr val="4F81BD">
                      <a:tint val="10000"/>
                    </a:srgbClr>
                  </a:solidFill>
                  <a:prstDash val="solid"/>
                  <a:miter lim="800000"/>
                </a:ln>
                <a:solidFill>
                  <a:srgbClr val="9BBB59"/>
                </a:solidFill>
                <a:effectLst>
                  <a:glow rad="45500">
                    <a:srgbClr val="4F81BD">
                      <a:satMod val="220000"/>
                      <a:alpha val="35000"/>
                    </a:srgbClr>
                  </a:glow>
                </a:effectLst>
                <a:latin typeface="Calibri"/>
                <a:ea typeface="+mn-ea"/>
              </a:rPr>
              <a:t>45</a:t>
            </a:r>
            <a:endParaRPr lang="en-US" sz="5400" b="1" spc="300" dirty="0">
              <a:ln w="11430" cmpd="sng">
                <a:solidFill>
                  <a:srgbClr val="4F81BD">
                    <a:tint val="10000"/>
                  </a:srgbClr>
                </a:solidFill>
                <a:prstDash val="solid"/>
                <a:miter lim="800000"/>
              </a:ln>
              <a:solidFill>
                <a:srgbClr val="9BBB59"/>
              </a:solidFill>
              <a:effectLst>
                <a:glow rad="45500">
                  <a:srgbClr val="4F81BD">
                    <a:satMod val="220000"/>
                    <a:alpha val="35000"/>
                  </a:srgbClr>
                </a:glow>
              </a:effectLst>
              <a:latin typeface="Calibri"/>
              <a:ea typeface="+mn-ea"/>
            </a:endParaRPr>
          </a:p>
        </p:txBody>
      </p:sp>
    </p:spTree>
    <p:extLst>
      <p:ext uri="{BB962C8B-B14F-4D97-AF65-F5344CB8AC3E}">
        <p14:creationId xmlns:p14="http://schemas.microsoft.com/office/powerpoint/2010/main" val="3607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Testimony Binding on Organization</a:t>
            </a:r>
            <a:endParaRPr lang="en-US" dirty="0"/>
          </a:p>
        </p:txBody>
      </p:sp>
      <p:sp>
        <p:nvSpPr>
          <p:cNvPr id="3" name="Content Placeholder 2"/>
          <p:cNvSpPr>
            <a:spLocks noGrp="1"/>
          </p:cNvSpPr>
          <p:nvPr>
            <p:ph idx="1"/>
          </p:nvPr>
        </p:nvSpPr>
        <p:spPr/>
        <p:txBody>
          <a:bodyPr/>
          <a:lstStyle/>
          <a:p>
            <a:r>
              <a:rPr lang="en-US" dirty="0" smtClean="0"/>
              <a:t>30(b)(6) Corporate Representative – Expected to speak on behalf of organization</a:t>
            </a:r>
          </a:p>
          <a:p>
            <a:r>
              <a:rPr lang="en-US" dirty="0" smtClean="0"/>
              <a:t>Officer, director or managing agent at time of deposition</a:t>
            </a:r>
          </a:p>
          <a:p>
            <a:r>
              <a:rPr lang="en-US" dirty="0" smtClean="0"/>
              <a:t>Employees who are not 30(b)(6) representatives </a:t>
            </a:r>
            <a:r>
              <a:rPr lang="en-US" u="sng" dirty="0" smtClean="0"/>
              <a:t>and</a:t>
            </a:r>
            <a:r>
              <a:rPr lang="en-US" dirty="0" smtClean="0"/>
              <a:t> who are not officers, directors or managing agents</a:t>
            </a:r>
            <a:endParaRPr lang="en-US" dirty="0"/>
          </a:p>
        </p:txBody>
      </p:sp>
    </p:spTree>
    <p:extLst>
      <p:ext uri="{BB962C8B-B14F-4D97-AF65-F5344CB8AC3E}">
        <p14:creationId xmlns:p14="http://schemas.microsoft.com/office/powerpoint/2010/main" val="189759849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Documents Reviewed for Deposition</a:t>
            </a:r>
            <a:endParaRPr lang="en-US" dirty="0"/>
          </a:p>
        </p:txBody>
      </p:sp>
      <p:sp>
        <p:nvSpPr>
          <p:cNvPr id="3" name="Content Placeholder 2"/>
          <p:cNvSpPr>
            <a:spLocks noGrp="1"/>
          </p:cNvSpPr>
          <p:nvPr>
            <p:ph sz="half" idx="1"/>
          </p:nvPr>
        </p:nvSpPr>
        <p:spPr/>
        <p:txBody>
          <a:bodyPr>
            <a:normAutofit fontScale="92500" lnSpcReduction="10000"/>
          </a:bodyPr>
          <a:lstStyle/>
          <a:p>
            <a:r>
              <a:rPr lang="en-US" sz="2600" dirty="0" smtClean="0"/>
              <a:t>Work Product Privilege – Rule 26(b)(3)</a:t>
            </a:r>
          </a:p>
          <a:p>
            <a:pPr lvl="1"/>
            <a:r>
              <a:rPr lang="en-US" sz="2200" dirty="0" smtClean="0"/>
              <a:t>“documents </a:t>
            </a:r>
            <a:r>
              <a:rPr lang="en-US" sz="2200" dirty="0"/>
              <a:t>and tangible things that are prepared in anticipation of litigation or for trial by or for another party or its representative (including the other party's </a:t>
            </a:r>
            <a:r>
              <a:rPr lang="en-US" sz="2200" dirty="0" smtClean="0"/>
              <a:t>attorney …)” </a:t>
            </a:r>
          </a:p>
          <a:p>
            <a:pPr lvl="1"/>
            <a:r>
              <a:rPr lang="en-US" sz="2200" dirty="0" smtClean="0"/>
              <a:t>“mental </a:t>
            </a:r>
            <a:r>
              <a:rPr lang="en-US" sz="2200" dirty="0"/>
              <a:t>impressions, conclusions, opinions, or legal theories of a party's attorney or other representative concerning the </a:t>
            </a:r>
            <a:r>
              <a:rPr lang="en-US" sz="2200" dirty="0" smtClean="0"/>
              <a:t>litigation”</a:t>
            </a:r>
          </a:p>
          <a:p>
            <a:endParaRPr lang="en-US" dirty="0"/>
          </a:p>
        </p:txBody>
      </p:sp>
      <p:sp>
        <p:nvSpPr>
          <p:cNvPr id="4" name="Content Placeholder 3"/>
          <p:cNvSpPr>
            <a:spLocks noGrp="1"/>
          </p:cNvSpPr>
          <p:nvPr>
            <p:ph sz="half" idx="2"/>
          </p:nvPr>
        </p:nvSpPr>
        <p:spPr/>
        <p:txBody>
          <a:bodyPr>
            <a:normAutofit fontScale="92500" lnSpcReduction="10000"/>
          </a:bodyPr>
          <a:lstStyle/>
          <a:p>
            <a:r>
              <a:rPr lang="en-US" sz="2600" dirty="0" smtClean="0"/>
              <a:t>Refresh Witness’s Recollection – </a:t>
            </a:r>
            <a:r>
              <a:rPr lang="en-US" sz="2600" dirty="0" err="1" smtClean="0"/>
              <a:t>FRE</a:t>
            </a:r>
            <a:r>
              <a:rPr lang="en-US" sz="2600" dirty="0" smtClean="0"/>
              <a:t> 612</a:t>
            </a:r>
          </a:p>
          <a:p>
            <a:pPr lvl="1"/>
            <a:r>
              <a:rPr lang="en-US" sz="2200" dirty="0" smtClean="0"/>
              <a:t>“an </a:t>
            </a:r>
            <a:r>
              <a:rPr lang="en-US" sz="2200" dirty="0"/>
              <a:t>adverse party is entitled to have the writing produced at the hearing, to inspect it, to cross-examine the witness about it, and to introduce in evidence any portion that relates to the witness’s </a:t>
            </a:r>
            <a:r>
              <a:rPr lang="en-US" sz="2200" dirty="0" smtClean="0"/>
              <a:t>testimony …”</a:t>
            </a:r>
            <a:endParaRPr lang="en-US" sz="2200" dirty="0"/>
          </a:p>
        </p:txBody>
      </p:sp>
    </p:spTree>
    <p:extLst>
      <p:ext uri="{BB962C8B-B14F-4D97-AF65-F5344CB8AC3E}">
        <p14:creationId xmlns:p14="http://schemas.microsoft.com/office/powerpoint/2010/main" val="67184675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4035" y="2634856"/>
            <a:ext cx="2870649" cy="3325700"/>
          </a:xfrm>
          <a:prstGeom prst="rect">
            <a:avLst/>
          </a:prstGeom>
        </p:spPr>
      </p:pic>
      <p:sp>
        <p:nvSpPr>
          <p:cNvPr id="2" name="Title 1"/>
          <p:cNvSpPr>
            <a:spLocks noGrp="1"/>
          </p:cNvSpPr>
          <p:nvPr>
            <p:ph type="title"/>
          </p:nvPr>
        </p:nvSpPr>
        <p:spPr/>
        <p:txBody>
          <a:bodyPr/>
          <a:lstStyle/>
          <a:p>
            <a:r>
              <a:rPr lang="en-US" dirty="0" smtClean="0"/>
              <a:t>Produce or Privileged?</a:t>
            </a:r>
            <a:endParaRPr lang="en-US" dirty="0"/>
          </a:p>
        </p:txBody>
      </p:sp>
      <p:sp>
        <p:nvSpPr>
          <p:cNvPr id="5" name="Content Placeholder 4"/>
          <p:cNvSpPr>
            <a:spLocks noGrp="1"/>
          </p:cNvSpPr>
          <p:nvPr>
            <p:ph idx="1"/>
          </p:nvPr>
        </p:nvSpPr>
        <p:spPr/>
        <p:txBody>
          <a:bodyPr/>
          <a:lstStyle/>
          <a:p>
            <a:r>
              <a:rPr lang="en-US" dirty="0" smtClean="0"/>
              <a:t>No uniform framework</a:t>
            </a:r>
          </a:p>
          <a:p>
            <a:r>
              <a:rPr lang="en-US" dirty="0" smtClean="0"/>
              <a:t>Produce if necessary in interest of justice</a:t>
            </a:r>
          </a:p>
          <a:p>
            <a:r>
              <a:rPr lang="en-US" dirty="0" smtClean="0"/>
              <a:t>Balancing test</a:t>
            </a:r>
          </a:p>
        </p:txBody>
      </p:sp>
      <p:sp>
        <p:nvSpPr>
          <p:cNvPr id="4" name="TextBox 3"/>
          <p:cNvSpPr txBox="1"/>
          <p:nvPr/>
        </p:nvSpPr>
        <p:spPr>
          <a:xfrm>
            <a:off x="3344035" y="4261931"/>
            <a:ext cx="1195599" cy="646331"/>
          </a:xfrm>
          <a:prstGeom prst="rect">
            <a:avLst/>
          </a:prstGeom>
          <a:noFill/>
        </p:spPr>
        <p:txBody>
          <a:bodyPr wrap="square" rtlCol="0">
            <a:spAutoFit/>
          </a:bodyPr>
          <a:lstStyle/>
          <a:p>
            <a:pPr algn="ctr" defTabSz="914400" fontAlgn="auto">
              <a:spcBef>
                <a:spcPts val="0"/>
              </a:spcBef>
              <a:spcAft>
                <a:spcPts val="0"/>
              </a:spcAft>
            </a:pPr>
            <a:r>
              <a:rPr lang="en-US" dirty="0" smtClean="0">
                <a:solidFill>
                  <a:prstClr val="black"/>
                </a:solidFill>
                <a:latin typeface="Calibri"/>
                <a:ea typeface="+mn-ea"/>
              </a:rPr>
              <a:t>Full Disclosure</a:t>
            </a:r>
            <a:endParaRPr lang="en-US" dirty="0">
              <a:solidFill>
                <a:prstClr val="black"/>
              </a:solidFill>
              <a:latin typeface="Calibri"/>
              <a:ea typeface="+mn-ea"/>
            </a:endParaRPr>
          </a:p>
        </p:txBody>
      </p:sp>
      <p:sp>
        <p:nvSpPr>
          <p:cNvPr id="6" name="TextBox 5"/>
          <p:cNvSpPr txBox="1"/>
          <p:nvPr/>
        </p:nvSpPr>
        <p:spPr>
          <a:xfrm>
            <a:off x="4580097" y="4261929"/>
            <a:ext cx="2103928" cy="646331"/>
          </a:xfrm>
          <a:prstGeom prst="rect">
            <a:avLst/>
          </a:prstGeom>
          <a:noFill/>
        </p:spPr>
        <p:txBody>
          <a:bodyPr wrap="square" rtlCol="0">
            <a:spAutoFit/>
          </a:bodyPr>
          <a:lstStyle/>
          <a:p>
            <a:pPr algn="ctr" defTabSz="914400" fontAlgn="auto">
              <a:spcBef>
                <a:spcPts val="0"/>
              </a:spcBef>
              <a:spcAft>
                <a:spcPts val="0"/>
              </a:spcAft>
            </a:pPr>
            <a:r>
              <a:rPr lang="en-US" dirty="0" smtClean="0">
                <a:solidFill>
                  <a:prstClr val="black"/>
                </a:solidFill>
                <a:latin typeface="Calibri"/>
                <a:ea typeface="+mn-ea"/>
              </a:rPr>
              <a:t>Integrity of Adversary System</a:t>
            </a:r>
            <a:endParaRPr lang="en-US" dirty="0">
              <a:solidFill>
                <a:prstClr val="black"/>
              </a:solidFill>
              <a:latin typeface="Calibri"/>
              <a:ea typeface="+mn-ea"/>
            </a:endParaRPr>
          </a:p>
        </p:txBody>
      </p:sp>
    </p:spTree>
    <p:extLst>
      <p:ext uri="{BB962C8B-B14F-4D97-AF65-F5344CB8AC3E}">
        <p14:creationId xmlns:p14="http://schemas.microsoft.com/office/powerpoint/2010/main" val="274888922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Balancing Test Factors</a:t>
            </a:r>
            <a:endParaRPr lang="en-US" dirty="0"/>
          </a:p>
        </p:txBody>
      </p:sp>
      <p:sp>
        <p:nvSpPr>
          <p:cNvPr id="3" name="Content Placeholder 2"/>
          <p:cNvSpPr>
            <a:spLocks noGrp="1"/>
          </p:cNvSpPr>
          <p:nvPr>
            <p:ph idx="1"/>
          </p:nvPr>
        </p:nvSpPr>
        <p:spPr/>
        <p:txBody>
          <a:bodyPr/>
          <a:lstStyle/>
          <a:p>
            <a:r>
              <a:rPr lang="en-US" dirty="0" smtClean="0"/>
              <a:t>Witness coaching</a:t>
            </a:r>
          </a:p>
          <a:p>
            <a:r>
              <a:rPr lang="en-US" dirty="0" smtClean="0"/>
              <a:t>“Fact” work-product v. “Opinion” work-product</a:t>
            </a:r>
          </a:p>
          <a:p>
            <a:r>
              <a:rPr lang="en-US" dirty="0" smtClean="0"/>
              <a:t>Fishing expedition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3391" y="2605636"/>
            <a:ext cx="2253727" cy="3119323"/>
          </a:xfrm>
          <a:prstGeom prst="rect">
            <a:avLst/>
          </a:prstGeom>
        </p:spPr>
      </p:pic>
    </p:spTree>
    <p:extLst>
      <p:ext uri="{BB962C8B-B14F-4D97-AF65-F5344CB8AC3E}">
        <p14:creationId xmlns:p14="http://schemas.microsoft.com/office/powerpoint/2010/main" val="82775075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Deposition Preparation</a:t>
            </a:r>
            <a:endParaRPr lang="en-US" dirty="0"/>
          </a:p>
        </p:txBody>
      </p:sp>
      <p:sp>
        <p:nvSpPr>
          <p:cNvPr id="3" name="Content Placeholder 2"/>
          <p:cNvSpPr>
            <a:spLocks noGrp="1"/>
          </p:cNvSpPr>
          <p:nvPr>
            <p:ph idx="1"/>
          </p:nvPr>
        </p:nvSpPr>
        <p:spPr/>
        <p:txBody>
          <a:bodyPr/>
          <a:lstStyle/>
          <a:p>
            <a:r>
              <a:rPr lang="en-US" dirty="0" smtClean="0"/>
              <a:t>Review deposition process</a:t>
            </a:r>
          </a:p>
          <a:p>
            <a:r>
              <a:rPr lang="en-US" dirty="0" smtClean="0"/>
              <a:t>Reviewing facts?</a:t>
            </a:r>
          </a:p>
          <a:p>
            <a:r>
              <a:rPr lang="en-US" dirty="0" smtClean="0"/>
              <a:t>Reviewing documents?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6007" y="1245162"/>
            <a:ext cx="3196354" cy="440510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365" y="3182384"/>
            <a:ext cx="2343908" cy="2715461"/>
          </a:xfrm>
          <a:prstGeom prst="rect">
            <a:avLst/>
          </a:prstGeom>
        </p:spPr>
      </p:pic>
      <p:sp>
        <p:nvSpPr>
          <p:cNvPr id="6" name="TextBox 5"/>
          <p:cNvSpPr txBox="1"/>
          <p:nvPr/>
        </p:nvSpPr>
        <p:spPr>
          <a:xfrm>
            <a:off x="757362" y="4660942"/>
            <a:ext cx="1056011" cy="369332"/>
          </a:xfrm>
          <a:prstGeom prst="rect">
            <a:avLst/>
          </a:prstGeom>
          <a:noFill/>
        </p:spPr>
        <p:txBody>
          <a:bodyPr wrap="square" rtlCol="0">
            <a:spAutoFit/>
          </a:bodyPr>
          <a:lstStyle/>
          <a:p>
            <a:pPr defTabSz="914400" fontAlgn="auto">
              <a:spcBef>
                <a:spcPts val="0"/>
              </a:spcBef>
              <a:spcAft>
                <a:spcPts val="0"/>
              </a:spcAft>
            </a:pPr>
            <a:r>
              <a:rPr lang="en-US" dirty="0" smtClean="0">
                <a:solidFill>
                  <a:srgbClr val="9BBB59">
                    <a:lumMod val="50000"/>
                  </a:srgbClr>
                </a:solidFill>
                <a:latin typeface="Calibri"/>
                <a:ea typeface="+mn-ea"/>
              </a:rPr>
              <a:t>Memory</a:t>
            </a:r>
            <a:endParaRPr lang="en-US" dirty="0">
              <a:solidFill>
                <a:srgbClr val="9BBB59">
                  <a:lumMod val="50000"/>
                </a:srgbClr>
              </a:solidFill>
              <a:latin typeface="Calibri"/>
              <a:ea typeface="+mn-ea"/>
            </a:endParaRPr>
          </a:p>
        </p:txBody>
      </p:sp>
      <p:sp>
        <p:nvSpPr>
          <p:cNvPr id="7" name="TextBox 6"/>
          <p:cNvSpPr txBox="1"/>
          <p:nvPr/>
        </p:nvSpPr>
        <p:spPr>
          <a:xfrm>
            <a:off x="2142367" y="4660942"/>
            <a:ext cx="1183460" cy="369332"/>
          </a:xfrm>
          <a:prstGeom prst="rect">
            <a:avLst/>
          </a:prstGeom>
          <a:noFill/>
        </p:spPr>
        <p:txBody>
          <a:bodyPr wrap="square" rtlCol="0">
            <a:spAutoFit/>
          </a:bodyPr>
          <a:lstStyle/>
          <a:p>
            <a:pPr defTabSz="914400" fontAlgn="auto">
              <a:spcBef>
                <a:spcPts val="0"/>
              </a:spcBef>
              <a:spcAft>
                <a:spcPts val="0"/>
              </a:spcAft>
            </a:pPr>
            <a:r>
              <a:rPr lang="en-US" dirty="0" smtClean="0">
                <a:solidFill>
                  <a:srgbClr val="9BBB59">
                    <a:lumMod val="50000"/>
                  </a:srgbClr>
                </a:solidFill>
                <a:latin typeface="Calibri"/>
                <a:ea typeface="+mn-ea"/>
              </a:rPr>
              <a:t>New facts</a:t>
            </a:r>
            <a:endParaRPr lang="en-US" dirty="0">
              <a:solidFill>
                <a:srgbClr val="9BBB59">
                  <a:lumMod val="50000"/>
                </a:srgbClr>
              </a:solidFill>
              <a:latin typeface="Calibri"/>
              <a:ea typeface="+mn-ea"/>
            </a:endParaRPr>
          </a:p>
        </p:txBody>
      </p:sp>
    </p:spTree>
    <p:extLst>
      <p:ext uri="{BB962C8B-B14F-4D97-AF65-F5344CB8AC3E}">
        <p14:creationId xmlns:p14="http://schemas.microsoft.com/office/powerpoint/2010/main" val="349578029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270" y="226086"/>
            <a:ext cx="8229600" cy="1143000"/>
          </a:xfrm>
        </p:spPr>
        <p:txBody>
          <a:bodyPr/>
          <a:lstStyle/>
          <a:p>
            <a:r>
              <a:rPr lang="en-US" dirty="0" smtClean="0"/>
              <a:t>Listen to the Question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7302" y="2736807"/>
            <a:ext cx="1505873" cy="293352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283" y="2468640"/>
            <a:ext cx="2953593" cy="3614321"/>
          </a:xfrm>
          <a:prstGeom prst="rect">
            <a:avLst/>
          </a:prstGeom>
        </p:spPr>
      </p:pic>
      <p:sp>
        <p:nvSpPr>
          <p:cNvPr id="10" name="Oval Callout 9"/>
          <p:cNvSpPr/>
          <p:nvPr/>
        </p:nvSpPr>
        <p:spPr>
          <a:xfrm>
            <a:off x="3212539" y="1173345"/>
            <a:ext cx="2437726" cy="1295295"/>
          </a:xfrm>
          <a:prstGeom prst="wedgeEllipseCallout">
            <a:avLst>
              <a:gd name="adj1" fmla="val -37725"/>
              <a:gd name="adj2" fmla="val 596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dirty="0" smtClean="0">
                <a:solidFill>
                  <a:prstClr val="white"/>
                </a:solidFill>
              </a:rPr>
              <a:t>Do you know what time the cocktail hour starts?</a:t>
            </a:r>
            <a:endParaRPr lang="en-US" dirty="0">
              <a:solidFill>
                <a:prstClr val="white"/>
              </a:solidFill>
            </a:endParaRPr>
          </a:p>
        </p:txBody>
      </p:sp>
      <p:sp>
        <p:nvSpPr>
          <p:cNvPr id="11" name="Oval Callout 10"/>
          <p:cNvSpPr/>
          <p:nvPr/>
        </p:nvSpPr>
        <p:spPr>
          <a:xfrm>
            <a:off x="4677196" y="2468641"/>
            <a:ext cx="1576936" cy="951236"/>
          </a:xfrm>
          <a:prstGeom prst="wedgeEllipseCallout">
            <a:avLst>
              <a:gd name="adj1" fmla="val 50589"/>
              <a:gd name="adj2" fmla="val 6734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dirty="0" smtClean="0">
                <a:solidFill>
                  <a:prstClr val="white"/>
                </a:solidFill>
              </a:rPr>
              <a:t>4:00</a:t>
            </a:r>
            <a:endParaRPr lang="en-US" dirty="0">
              <a:solidFill>
                <a:prstClr val="white"/>
              </a:solidFill>
            </a:endParaRPr>
          </a:p>
        </p:txBody>
      </p:sp>
      <p:sp>
        <p:nvSpPr>
          <p:cNvPr id="12" name="Oval Callout 11"/>
          <p:cNvSpPr/>
          <p:nvPr/>
        </p:nvSpPr>
        <p:spPr>
          <a:xfrm>
            <a:off x="7143244" y="2468641"/>
            <a:ext cx="1458590" cy="821248"/>
          </a:xfrm>
          <a:prstGeom prst="wedgeEllipseCallout">
            <a:avLst>
              <a:gd name="adj1" fmla="val -55116"/>
              <a:gd name="adj2" fmla="val 9293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fontAlgn="auto">
              <a:spcBef>
                <a:spcPts val="0"/>
              </a:spcBef>
              <a:spcAft>
                <a:spcPts val="0"/>
              </a:spcAft>
            </a:pPr>
            <a:r>
              <a:rPr lang="en-US" dirty="0" smtClean="0">
                <a:solidFill>
                  <a:prstClr val="white"/>
                </a:solidFill>
              </a:rPr>
              <a:t>Yes</a:t>
            </a:r>
            <a:endParaRPr lang="en-US" dirty="0">
              <a:solidFill>
                <a:prstClr val="white"/>
              </a:solidFill>
            </a:endParaRPr>
          </a:p>
        </p:txBody>
      </p:sp>
    </p:spTree>
    <p:extLst>
      <p:ext uri="{BB962C8B-B14F-4D97-AF65-F5344CB8AC3E}">
        <p14:creationId xmlns:p14="http://schemas.microsoft.com/office/powerpoint/2010/main" val="358256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Listen to Your Lawyer</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6282" y="3985735"/>
            <a:ext cx="1095648" cy="188099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958" y="1983351"/>
            <a:ext cx="2015170" cy="2465970"/>
          </a:xfrm>
          <a:prstGeom prst="rect">
            <a:avLst/>
          </a:prstGeom>
        </p:spPr>
      </p:pic>
      <p:sp>
        <p:nvSpPr>
          <p:cNvPr id="10" name="Oval Callout 9"/>
          <p:cNvSpPr/>
          <p:nvPr/>
        </p:nvSpPr>
        <p:spPr>
          <a:xfrm>
            <a:off x="2421541" y="1121289"/>
            <a:ext cx="2239471" cy="925996"/>
          </a:xfrm>
          <a:prstGeom prst="wedgeEllipseCallout">
            <a:avLst>
              <a:gd name="adj1" fmla="val -71600"/>
              <a:gd name="adj2" fmla="val 1205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dirty="0" smtClean="0">
                <a:solidFill>
                  <a:prstClr val="white"/>
                </a:solidFill>
              </a:rPr>
              <a:t>Did Hooper ever drive the boat?</a:t>
            </a:r>
            <a:endParaRPr lang="en-US" dirty="0">
              <a:solidFill>
                <a:prstClr val="white"/>
              </a:solidFill>
            </a:endParaRPr>
          </a:p>
        </p:txBody>
      </p:sp>
      <p:sp>
        <p:nvSpPr>
          <p:cNvPr id="11" name="Oval Callout 10"/>
          <p:cNvSpPr/>
          <p:nvPr/>
        </p:nvSpPr>
        <p:spPr>
          <a:xfrm>
            <a:off x="2473128" y="3953982"/>
            <a:ext cx="2024021" cy="1176367"/>
          </a:xfrm>
          <a:prstGeom prst="wedgeEllipseCallout">
            <a:avLst>
              <a:gd name="adj1" fmla="val 62550"/>
              <a:gd name="adj2" fmla="val 1751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dirty="0" smtClean="0">
                <a:solidFill>
                  <a:prstClr val="white"/>
                </a:solidFill>
              </a:rPr>
              <a:t>I don’t know. I was never on the boat.</a:t>
            </a:r>
            <a:endParaRPr lang="en-US" dirty="0">
              <a:solidFill>
                <a:prstClr val="white"/>
              </a:solidFill>
            </a:endParaRPr>
          </a:p>
        </p:txBody>
      </p:sp>
      <p:sp>
        <p:nvSpPr>
          <p:cNvPr id="12" name="Oval Callout 11"/>
          <p:cNvSpPr/>
          <p:nvPr/>
        </p:nvSpPr>
        <p:spPr>
          <a:xfrm>
            <a:off x="2581359" y="2047285"/>
            <a:ext cx="3665691" cy="1906698"/>
          </a:xfrm>
          <a:prstGeom prst="wedgeEllipseCallout">
            <a:avLst>
              <a:gd name="adj1" fmla="val 61458"/>
              <a:gd name="adj2" fmla="val 67982"/>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fontAlgn="auto">
              <a:spcBef>
                <a:spcPts val="0"/>
              </a:spcBef>
              <a:spcAft>
                <a:spcPts val="0"/>
              </a:spcAft>
            </a:pPr>
            <a:r>
              <a:rPr lang="en-US" dirty="0" smtClean="0">
                <a:solidFill>
                  <a:prstClr val="white"/>
                </a:solidFill>
              </a:rPr>
              <a:t>Objection. Calls for speculation.  Mayor Vaughn was never on the boat.  He couldn’t know the answer to that!</a:t>
            </a:r>
            <a:endParaRPr lang="en-US" dirty="0">
              <a:solidFill>
                <a:prstClr val="white"/>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4569" y="2420332"/>
            <a:ext cx="2348104" cy="3130805"/>
          </a:xfrm>
          <a:prstGeom prst="rect">
            <a:avLst/>
          </a:prstGeom>
        </p:spPr>
      </p:pic>
    </p:spTree>
    <p:extLst>
      <p:ext uri="{BB962C8B-B14F-4D97-AF65-F5344CB8AC3E}">
        <p14:creationId xmlns:p14="http://schemas.microsoft.com/office/powerpoint/2010/main" val="239801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1" y="1544424"/>
            <a:ext cx="5705475" cy="4019190"/>
          </a:xfrm>
        </p:spPr>
      </p:pic>
      <p:sp>
        <p:nvSpPr>
          <p:cNvPr id="7" name="Rectangle 6"/>
          <p:cNvSpPr/>
          <p:nvPr/>
        </p:nvSpPr>
        <p:spPr>
          <a:xfrm>
            <a:off x="4381510" y="2467678"/>
            <a:ext cx="2533649" cy="2246769"/>
          </a:xfrm>
          <a:prstGeom prst="rect">
            <a:avLst/>
          </a:prstGeom>
        </p:spPr>
        <p:txBody>
          <a:bodyPr wrap="square">
            <a:spAutoFit/>
          </a:bodyPr>
          <a:lstStyle/>
          <a:p>
            <a:pPr algn="ctr"/>
            <a:r>
              <a:rPr lang="en-US" sz="2800" dirty="0">
                <a:latin typeface="Aharoni" panose="02010803020104030203" pitchFamily="2" charset="-79"/>
                <a:cs typeface="Aharoni" panose="02010803020104030203" pitchFamily="2" charset="-79"/>
              </a:rPr>
              <a:t>Litigation Holds:</a:t>
            </a:r>
            <a:br>
              <a:rPr lang="en-US" sz="2800" dirty="0">
                <a:latin typeface="Aharoni" panose="02010803020104030203" pitchFamily="2" charset="-79"/>
                <a:cs typeface="Aharoni" panose="02010803020104030203" pitchFamily="2" charset="-79"/>
              </a:rPr>
            </a:br>
            <a:r>
              <a:rPr lang="en-US" sz="2800" dirty="0">
                <a:latin typeface="Aharoni" panose="02010803020104030203" pitchFamily="2" charset="-79"/>
                <a:cs typeface="Aharoni" panose="02010803020104030203" pitchFamily="2" charset="-79"/>
              </a:rPr>
              <a:t>Don’t Live in Fear of </a:t>
            </a:r>
            <a:r>
              <a:rPr lang="en-US" sz="2800" dirty="0" smtClean="0">
                <a:latin typeface="Aharoni" panose="02010803020104030203" pitchFamily="2" charset="-79"/>
                <a:cs typeface="Aharoni" panose="02010803020104030203" pitchFamily="2" charset="-79"/>
              </a:rPr>
              <a:t>Spoliation</a:t>
            </a:r>
          </a:p>
        </p:txBody>
      </p:sp>
    </p:spTree>
    <p:extLst>
      <p:ext uri="{BB962C8B-B14F-4D97-AF65-F5344CB8AC3E}">
        <p14:creationId xmlns:p14="http://schemas.microsoft.com/office/powerpoint/2010/main" val="239324884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Deposition Do’s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4163" y="1633580"/>
            <a:ext cx="1760220" cy="3429000"/>
          </a:xfrm>
          <a:prstGeom prst="rect">
            <a:avLst/>
          </a:prstGeom>
        </p:spPr>
      </p:pic>
      <p:sp>
        <p:nvSpPr>
          <p:cNvPr id="5" name="Oval Callout 4"/>
          <p:cNvSpPr/>
          <p:nvPr/>
        </p:nvSpPr>
        <p:spPr>
          <a:xfrm>
            <a:off x="4823965" y="1164079"/>
            <a:ext cx="1797344" cy="1140978"/>
          </a:xfrm>
          <a:prstGeom prst="wedgeEllipseCallout">
            <a:avLst>
              <a:gd name="adj1" fmla="val -55613"/>
              <a:gd name="adj2" fmla="val 85195"/>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fontAlgn="auto">
              <a:spcBef>
                <a:spcPts val="0"/>
              </a:spcBef>
              <a:spcAft>
                <a:spcPts val="0"/>
              </a:spcAft>
            </a:pPr>
            <a:r>
              <a:rPr lang="en-US" sz="2000" dirty="0" smtClean="0">
                <a:solidFill>
                  <a:prstClr val="white"/>
                </a:solidFill>
              </a:rPr>
              <a:t>I don’t know.</a:t>
            </a:r>
            <a:endParaRPr lang="en-US" sz="2000" dirty="0">
              <a:solidFill>
                <a:prstClr val="white"/>
              </a:solidFill>
            </a:endParaRPr>
          </a:p>
        </p:txBody>
      </p:sp>
      <p:sp>
        <p:nvSpPr>
          <p:cNvPr id="6" name="Oval Callout 5"/>
          <p:cNvSpPr/>
          <p:nvPr/>
        </p:nvSpPr>
        <p:spPr>
          <a:xfrm>
            <a:off x="1391830" y="1132885"/>
            <a:ext cx="2422553" cy="1203366"/>
          </a:xfrm>
          <a:prstGeom prst="wedgeEllipseCallout">
            <a:avLst>
              <a:gd name="adj1" fmla="val 51522"/>
              <a:gd name="adj2" fmla="val 66535"/>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fontAlgn="auto">
              <a:spcBef>
                <a:spcPts val="0"/>
              </a:spcBef>
              <a:spcAft>
                <a:spcPts val="0"/>
              </a:spcAft>
            </a:pPr>
            <a:r>
              <a:rPr lang="en-US" sz="2400" dirty="0" smtClean="0">
                <a:solidFill>
                  <a:prstClr val="white"/>
                </a:solidFill>
              </a:rPr>
              <a:t>I don’t remember.</a:t>
            </a:r>
            <a:endParaRPr lang="en-US" sz="2400" dirty="0">
              <a:solidFill>
                <a:prstClr val="white"/>
              </a:solidFill>
            </a:endParaRPr>
          </a:p>
        </p:txBody>
      </p:sp>
      <p:sp>
        <p:nvSpPr>
          <p:cNvPr id="7" name="Oval Callout 6"/>
          <p:cNvSpPr/>
          <p:nvPr/>
        </p:nvSpPr>
        <p:spPr>
          <a:xfrm>
            <a:off x="1270450" y="3190610"/>
            <a:ext cx="2346690" cy="1632242"/>
          </a:xfrm>
          <a:prstGeom prst="wedgeEllipseCallout">
            <a:avLst>
              <a:gd name="adj1" fmla="val 58439"/>
              <a:gd name="adj2" fmla="val -6078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dirty="0" smtClean="0">
                <a:solidFill>
                  <a:prstClr val="white"/>
                </a:solidFill>
              </a:rPr>
              <a:t>Could you please clarify the question?</a:t>
            </a:r>
            <a:endParaRPr lang="en-US" dirty="0">
              <a:solidFill>
                <a:prstClr val="white"/>
              </a:solidFill>
            </a:endParaRPr>
          </a:p>
        </p:txBody>
      </p:sp>
      <p:sp>
        <p:nvSpPr>
          <p:cNvPr id="8" name="Oval Callout 7"/>
          <p:cNvSpPr/>
          <p:nvPr/>
        </p:nvSpPr>
        <p:spPr>
          <a:xfrm>
            <a:off x="4703496" y="3244905"/>
            <a:ext cx="2595520" cy="1577947"/>
          </a:xfrm>
          <a:prstGeom prst="wedgeEllipseCallout">
            <a:avLst>
              <a:gd name="adj1" fmla="val -47099"/>
              <a:gd name="adj2" fmla="val -6449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dirty="0" smtClean="0">
                <a:solidFill>
                  <a:prstClr val="white"/>
                </a:solidFill>
              </a:rPr>
              <a:t>Could you please repeat the question?</a:t>
            </a:r>
            <a:endParaRPr lang="en-US" dirty="0">
              <a:solidFill>
                <a:prstClr val="white"/>
              </a:solidFill>
            </a:endParaRPr>
          </a:p>
        </p:txBody>
      </p:sp>
    </p:spTree>
    <p:extLst>
      <p:ext uri="{BB962C8B-B14F-4D97-AF65-F5344CB8AC3E}">
        <p14:creationId xmlns:p14="http://schemas.microsoft.com/office/powerpoint/2010/main" val="271632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Do These Things!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3776" y="1806918"/>
            <a:ext cx="2571750" cy="3147060"/>
          </a:xfrm>
          <a:prstGeom prst="rect">
            <a:avLst/>
          </a:prstGeom>
        </p:spPr>
      </p:pic>
      <p:sp>
        <p:nvSpPr>
          <p:cNvPr id="6" name="Rounded Rectangular Callout 5"/>
          <p:cNvSpPr/>
          <p:nvPr/>
        </p:nvSpPr>
        <p:spPr>
          <a:xfrm>
            <a:off x="250853" y="1456566"/>
            <a:ext cx="2182827" cy="3139710"/>
          </a:xfrm>
          <a:prstGeom prst="wedgeRoundRectCallout">
            <a:avLst>
              <a:gd name="adj1" fmla="val 70965"/>
              <a:gd name="adj2" fmla="val 7619"/>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dirty="0" smtClean="0">
                <a:solidFill>
                  <a:prstClr val="white"/>
                </a:solidFill>
              </a:rPr>
              <a:t>Well, I know you’ve never worked as a bank teller, but you must know what a teller is supposed to do when a customer comes in with a check made payable to multiple payees?</a:t>
            </a:r>
            <a:endParaRPr lang="en-US" dirty="0">
              <a:solidFill>
                <a:prstClr val="white"/>
              </a:solidFill>
            </a:endParaRPr>
          </a:p>
        </p:txBody>
      </p:sp>
      <p:sp>
        <p:nvSpPr>
          <p:cNvPr id="7" name="Rounded Rectangular Callout 6"/>
          <p:cNvSpPr/>
          <p:nvPr/>
        </p:nvSpPr>
        <p:spPr>
          <a:xfrm>
            <a:off x="5911230" y="1537487"/>
            <a:ext cx="2213173" cy="3139709"/>
          </a:xfrm>
          <a:prstGeom prst="wedgeRoundRectCallout">
            <a:avLst>
              <a:gd name="adj1" fmla="val -72581"/>
              <a:gd name="adj2" fmla="val 8430"/>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dirty="0" smtClean="0">
                <a:solidFill>
                  <a:prstClr val="white"/>
                </a:solidFill>
              </a:rPr>
              <a:t>You would agree that it would be reasonable for my client to have relied on that statement, right?</a:t>
            </a:r>
            <a:endParaRPr lang="en-US" dirty="0">
              <a:solidFill>
                <a:prstClr val="white"/>
              </a:solidFill>
            </a:endParaRPr>
          </a:p>
        </p:txBody>
      </p:sp>
    </p:spTree>
    <p:extLst>
      <p:ext uri="{BB962C8B-B14F-4D97-AF65-F5344CB8AC3E}">
        <p14:creationId xmlns:p14="http://schemas.microsoft.com/office/powerpoint/2010/main" val="59350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6815" y="2148434"/>
            <a:ext cx="1760220" cy="3429000"/>
          </a:xfrm>
          <a:prstGeom prst="rect">
            <a:avLst/>
          </a:prstGeom>
        </p:spPr>
      </p:pic>
      <p:sp>
        <p:nvSpPr>
          <p:cNvPr id="2" name="Title 1"/>
          <p:cNvSpPr>
            <a:spLocks noGrp="1"/>
          </p:cNvSpPr>
          <p:nvPr>
            <p:ph type="title"/>
          </p:nvPr>
        </p:nvSpPr>
        <p:spPr/>
        <p:txBody>
          <a:bodyPr/>
          <a:lstStyle/>
          <a:p>
            <a:r>
              <a:rPr lang="en-US" dirty="0" smtClean="0"/>
              <a:t>Or These Things</a:t>
            </a:r>
            <a:endParaRPr lang="en-US" dirty="0"/>
          </a:p>
        </p:txBody>
      </p:sp>
      <p:sp>
        <p:nvSpPr>
          <p:cNvPr id="3" name="Content Placeholder 2"/>
          <p:cNvSpPr>
            <a:spLocks noGrp="1"/>
          </p:cNvSpPr>
          <p:nvPr>
            <p:ph idx="4294967295"/>
          </p:nvPr>
        </p:nvSpPr>
        <p:spPr>
          <a:xfrm>
            <a:off x="0" y="1600201"/>
            <a:ext cx="8229600" cy="4525963"/>
          </a:xfrm>
        </p:spPr>
        <p:txBody>
          <a:bodyPr/>
          <a:lstStyle/>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840" y="2738648"/>
            <a:ext cx="2293334" cy="3057778"/>
          </a:xfrm>
          <a:prstGeom prst="rect">
            <a:avLst/>
          </a:prstGeom>
        </p:spPr>
      </p:pic>
      <p:sp>
        <p:nvSpPr>
          <p:cNvPr id="5" name="Rounded Rectangular Callout 4"/>
          <p:cNvSpPr/>
          <p:nvPr/>
        </p:nvSpPr>
        <p:spPr>
          <a:xfrm>
            <a:off x="242761" y="1649765"/>
            <a:ext cx="2093816" cy="3084076"/>
          </a:xfrm>
          <a:prstGeom prst="wedgeRoundRectCallout">
            <a:avLst>
              <a:gd name="adj1" fmla="val 68623"/>
              <a:gd name="adj2" fmla="val 22637"/>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dirty="0" smtClean="0">
                <a:solidFill>
                  <a:prstClr val="white"/>
                </a:solidFill>
              </a:rPr>
              <a:t>So, when you get back to your office, you’ll send me copies of all of your policies and procedure related to …</a:t>
            </a:r>
            <a:endParaRPr lang="en-US" dirty="0">
              <a:solidFill>
                <a:prstClr val="white"/>
              </a:solidFill>
            </a:endParaRPr>
          </a:p>
        </p:txBody>
      </p:sp>
      <p:sp>
        <p:nvSpPr>
          <p:cNvPr id="6" name="Rounded Rectangular Callout 5"/>
          <p:cNvSpPr/>
          <p:nvPr/>
        </p:nvSpPr>
        <p:spPr>
          <a:xfrm>
            <a:off x="4434435" y="1285623"/>
            <a:ext cx="2058160" cy="2485265"/>
          </a:xfrm>
          <a:prstGeom prst="wedgeRoundRectCallout">
            <a:avLst>
              <a:gd name="adj1" fmla="val 88867"/>
              <a:gd name="adj2" fmla="val 33736"/>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r>
              <a:rPr lang="en-US" dirty="0" smtClean="0">
                <a:solidFill>
                  <a:prstClr val="white"/>
                </a:solidFill>
              </a:rPr>
              <a:t>Sure, I’ll put together the list of employees who worked on this matter and send it to you later this week!</a:t>
            </a:r>
            <a:endParaRPr lang="en-US" dirty="0">
              <a:solidFill>
                <a:prstClr val="white"/>
              </a:solidFill>
            </a:endParaRPr>
          </a:p>
        </p:txBody>
      </p:sp>
    </p:spTree>
    <p:extLst>
      <p:ext uri="{BB962C8B-B14F-4D97-AF65-F5344CB8AC3E}">
        <p14:creationId xmlns:p14="http://schemas.microsoft.com/office/powerpoint/2010/main" val="133515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9350" y="400885"/>
            <a:ext cx="4087764" cy="4942640"/>
          </a:xfrm>
        </p:spPr>
      </p:pic>
      <p:sp>
        <p:nvSpPr>
          <p:cNvPr id="5" name="Rectangle 4"/>
          <p:cNvSpPr/>
          <p:nvPr/>
        </p:nvSpPr>
        <p:spPr>
          <a:xfrm>
            <a:off x="3381374" y="2120496"/>
            <a:ext cx="2314575" cy="2062103"/>
          </a:xfrm>
          <a:prstGeom prst="rect">
            <a:avLst/>
          </a:prstGeom>
        </p:spPr>
        <p:txBody>
          <a:bodyPr wrap="square">
            <a:spAutoFit/>
          </a:bodyPr>
          <a:lstStyle/>
          <a:p>
            <a:pPr algn="ctr"/>
            <a:r>
              <a:rPr lang="en-US" sz="3200" dirty="0">
                <a:latin typeface="Rockwell Condensed" panose="02060603050405020104" pitchFamily="18" charset="0"/>
              </a:rPr>
              <a:t>Corporate Representative </a:t>
            </a:r>
            <a:r>
              <a:rPr lang="en-US" sz="3200" dirty="0" smtClean="0">
                <a:latin typeface="Rockwell Condensed" panose="02060603050405020104" pitchFamily="18" charset="0"/>
              </a:rPr>
              <a:t>Deposition Done </a:t>
            </a:r>
            <a:r>
              <a:rPr lang="en-US" sz="3200" dirty="0">
                <a:latin typeface="Rockwell Condensed" panose="02060603050405020104" pitchFamily="18" charset="0"/>
              </a:rPr>
              <a:t>Right!</a:t>
            </a:r>
          </a:p>
        </p:txBody>
      </p:sp>
    </p:spTree>
    <p:extLst>
      <p:ext uri="{BB962C8B-B14F-4D97-AF65-F5344CB8AC3E}">
        <p14:creationId xmlns:p14="http://schemas.microsoft.com/office/powerpoint/2010/main" val="169348738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90626"/>
            <a:ext cx="9172702" cy="5667374"/>
          </a:xfrm>
        </p:spPr>
      </p:pic>
      <p:sp>
        <p:nvSpPr>
          <p:cNvPr id="5" name="Rectangle 4"/>
          <p:cNvSpPr/>
          <p:nvPr/>
        </p:nvSpPr>
        <p:spPr>
          <a:xfrm>
            <a:off x="3367085" y="2218974"/>
            <a:ext cx="5038725" cy="4031873"/>
          </a:xfrm>
          <a:prstGeom prst="rect">
            <a:avLst/>
          </a:prstGeom>
        </p:spPr>
        <p:txBody>
          <a:bodyPr wrap="square">
            <a:spAutoFit/>
          </a:bodyPr>
          <a:lstStyle/>
          <a:p>
            <a:pPr lvl="0" algn="ctr">
              <a:buFont typeface="Wingdings" panose="05000000000000000000" pitchFamily="2" charset="2"/>
              <a:buChar char="Ø"/>
            </a:pPr>
            <a:r>
              <a:rPr lang="en-US" sz="1600" dirty="0">
                <a:latin typeface="Rockwell Condensed" panose="02060603050405020104" pitchFamily="18" charset="0"/>
                <a:cs typeface="Aharoni" panose="02010803020104030203" pitchFamily="2" charset="-79"/>
              </a:rPr>
              <a:t>Litigation Holds/Spoliation</a:t>
            </a:r>
          </a:p>
          <a:p>
            <a:pPr marL="0" indent="0" algn="ctr">
              <a:buNone/>
            </a:pPr>
            <a:r>
              <a:rPr lang="en-US" sz="1600" dirty="0">
                <a:latin typeface="Rockwell Condensed" panose="02060603050405020104" pitchFamily="18" charset="0"/>
                <a:cs typeface="Aharoni" panose="02010803020104030203" pitchFamily="2" charset="-79"/>
              </a:rPr>
              <a:t>Amy S. Rubin, Esq.</a:t>
            </a:r>
          </a:p>
          <a:p>
            <a:pPr marL="0" indent="0" algn="ctr">
              <a:buNone/>
            </a:pPr>
            <a:r>
              <a:rPr lang="en-US" sz="1600" dirty="0">
                <a:latin typeface="Rockwell Condensed" panose="02060603050405020104" pitchFamily="18" charset="0"/>
                <a:cs typeface="Aharoni" panose="02010803020104030203" pitchFamily="2" charset="-79"/>
              </a:rPr>
              <a:t>(561) 804-4433</a:t>
            </a:r>
          </a:p>
          <a:p>
            <a:pPr lvl="0" algn="ctr"/>
            <a:endParaRPr lang="en-US" sz="1600" dirty="0">
              <a:latin typeface="Rockwell Condensed" panose="02060603050405020104" pitchFamily="18" charset="0"/>
              <a:cs typeface="Aharoni" panose="02010803020104030203" pitchFamily="2" charset="-79"/>
            </a:endParaRPr>
          </a:p>
          <a:p>
            <a:pPr algn="ctr">
              <a:buFont typeface="Wingdings" panose="05000000000000000000" pitchFamily="2" charset="2"/>
              <a:buChar char="Ø"/>
            </a:pPr>
            <a:r>
              <a:rPr lang="en-US" sz="1600" dirty="0">
                <a:latin typeface="Rockwell Condensed" panose="02060603050405020104" pitchFamily="18" charset="0"/>
                <a:cs typeface="Aharoni" panose="02010803020104030203" pitchFamily="2" charset="-79"/>
              </a:rPr>
              <a:t>Identifying the Right Corporate Representatives </a:t>
            </a:r>
          </a:p>
          <a:p>
            <a:pPr marL="0" indent="0" algn="ctr">
              <a:buNone/>
            </a:pPr>
            <a:r>
              <a:rPr lang="en-US" sz="1600" dirty="0">
                <a:latin typeface="Rockwell Condensed" panose="02060603050405020104" pitchFamily="18" charset="0"/>
                <a:cs typeface="Aharoni" panose="02010803020104030203" pitchFamily="2" charset="-79"/>
              </a:rPr>
              <a:t>and What They Need to Know for Deposition</a:t>
            </a:r>
          </a:p>
          <a:p>
            <a:pPr marL="0" lvl="0" indent="0" algn="ctr">
              <a:buNone/>
            </a:pPr>
            <a:r>
              <a:rPr lang="en-US" sz="1600" dirty="0">
                <a:latin typeface="Rockwell Condensed" panose="02060603050405020104" pitchFamily="18" charset="0"/>
                <a:cs typeface="Aharoni" panose="02010803020104030203" pitchFamily="2" charset="-79"/>
              </a:rPr>
              <a:t>Dori K. Stibolt, Esq.</a:t>
            </a:r>
          </a:p>
          <a:p>
            <a:pPr marL="0" lvl="0" indent="0" algn="ctr">
              <a:buNone/>
            </a:pPr>
            <a:r>
              <a:rPr lang="en-US" sz="1600" dirty="0">
                <a:latin typeface="Rockwell Condensed" panose="02060603050405020104" pitchFamily="18" charset="0"/>
                <a:cs typeface="Aharoni" panose="02010803020104030203" pitchFamily="2" charset="-79"/>
              </a:rPr>
              <a:t>(561) 804-4417</a:t>
            </a:r>
          </a:p>
          <a:p>
            <a:pPr marL="0" lvl="0" indent="0" algn="ctr">
              <a:buNone/>
            </a:pPr>
            <a:endParaRPr lang="en-US" sz="1600" dirty="0">
              <a:latin typeface="Rockwell Condensed" panose="02060603050405020104" pitchFamily="18" charset="0"/>
              <a:cs typeface="Aharoni" panose="02010803020104030203" pitchFamily="2" charset="-79"/>
            </a:endParaRPr>
          </a:p>
          <a:p>
            <a:pPr lvl="0" algn="ctr">
              <a:buFont typeface="Wingdings" panose="05000000000000000000" pitchFamily="2" charset="2"/>
              <a:buChar char="Ø"/>
            </a:pPr>
            <a:r>
              <a:rPr lang="en-US" sz="1600" dirty="0">
                <a:latin typeface="Rockwell Condensed" panose="02060603050405020104" pitchFamily="18" charset="0"/>
                <a:cs typeface="Aharoni" panose="02010803020104030203" pitchFamily="2" charset="-79"/>
              </a:rPr>
              <a:t>Tips for Preparing Employees for Deposition</a:t>
            </a:r>
          </a:p>
          <a:p>
            <a:pPr marL="0" lvl="0" indent="0" algn="ctr">
              <a:buNone/>
            </a:pPr>
            <a:r>
              <a:rPr lang="en-US" sz="1600" dirty="0">
                <a:latin typeface="Rockwell Condensed" panose="02060603050405020104" pitchFamily="18" charset="0"/>
                <a:cs typeface="Aharoni" panose="02010803020104030203" pitchFamily="2" charset="-79"/>
              </a:rPr>
              <a:t>David S. Greene, Esq.</a:t>
            </a:r>
          </a:p>
          <a:p>
            <a:pPr marL="0" lvl="0" indent="0" algn="ctr">
              <a:buNone/>
            </a:pPr>
            <a:r>
              <a:rPr lang="en-US" sz="1600" dirty="0">
                <a:latin typeface="Rockwell Condensed" panose="02060603050405020104" pitchFamily="18" charset="0"/>
                <a:cs typeface="Aharoni" panose="02010803020104030203" pitchFamily="2" charset="-79"/>
              </a:rPr>
              <a:t>(561) 804-4441</a:t>
            </a:r>
          </a:p>
          <a:p>
            <a:pPr marL="0" lvl="0" indent="0" algn="ctr">
              <a:buNone/>
            </a:pPr>
            <a:endParaRPr lang="en-US" sz="1600" dirty="0">
              <a:latin typeface="Rockwell Condensed" panose="02060603050405020104" pitchFamily="18" charset="0"/>
              <a:cs typeface="Aharoni" panose="02010803020104030203" pitchFamily="2" charset="-79"/>
            </a:endParaRPr>
          </a:p>
          <a:p>
            <a:pPr lvl="0" algn="ctr">
              <a:buFont typeface="Wingdings" panose="05000000000000000000" pitchFamily="2" charset="2"/>
              <a:buChar char="Ø"/>
            </a:pPr>
            <a:r>
              <a:rPr lang="en-US" sz="1600" dirty="0">
                <a:latin typeface="Rockwell Condensed" panose="02060603050405020104" pitchFamily="18" charset="0"/>
                <a:cs typeface="Aharoni" panose="02010803020104030203" pitchFamily="2" charset="-79"/>
              </a:rPr>
              <a:t>The Corporate Representative Deposition – A Case Study</a:t>
            </a:r>
          </a:p>
          <a:p>
            <a:pPr marL="0" lvl="0" indent="0" algn="ctr">
              <a:buNone/>
            </a:pPr>
            <a:r>
              <a:rPr lang="en-US" sz="1600" dirty="0">
                <a:latin typeface="Rockwell Condensed" panose="02060603050405020104" pitchFamily="18" charset="0"/>
                <a:cs typeface="Aharoni" panose="02010803020104030203" pitchFamily="2" charset="-79"/>
              </a:rPr>
              <a:t>Elliot A. Hallak, Esq.</a:t>
            </a:r>
          </a:p>
          <a:p>
            <a:pPr marL="0" lvl="0" indent="0" algn="ctr">
              <a:buNone/>
            </a:pPr>
            <a:r>
              <a:rPr lang="en-US" sz="1600" dirty="0">
                <a:latin typeface="Rockwell Condensed" panose="02060603050405020104" pitchFamily="18" charset="0"/>
                <a:cs typeface="Aharoni" panose="02010803020104030203" pitchFamily="2" charset="-79"/>
              </a:rPr>
              <a:t>(561) 804-4439</a:t>
            </a:r>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8127" y="1609373"/>
            <a:ext cx="3362325" cy="609599"/>
          </a:xfrm>
          <a:prstGeom prst="rect">
            <a:avLst/>
          </a:prstGeom>
        </p:spPr>
      </p:pic>
      <p:sp>
        <p:nvSpPr>
          <p:cNvPr id="9" name="Oval 8"/>
          <p:cNvSpPr/>
          <p:nvPr/>
        </p:nvSpPr>
        <p:spPr>
          <a:xfrm>
            <a:off x="76201" y="114301"/>
            <a:ext cx="9001125" cy="10286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Rounded MT Bold" panose="020F0704030504030204" pitchFamily="34" charset="0"/>
              </a:rPr>
              <a:t>Thank you!  </a:t>
            </a:r>
            <a:br>
              <a:rPr lang="en-US" sz="2400" dirty="0">
                <a:latin typeface="Arial Rounded MT Bold" panose="020F0704030504030204" pitchFamily="34" charset="0"/>
              </a:rPr>
            </a:br>
            <a:r>
              <a:rPr lang="en-US" sz="2400" dirty="0">
                <a:latin typeface="Arial Rounded MT Bold" panose="020F0704030504030204" pitchFamily="34" charset="0"/>
              </a:rPr>
              <a:t>For Any Questions Call Us.</a:t>
            </a:r>
          </a:p>
        </p:txBody>
      </p:sp>
    </p:spTree>
    <p:extLst>
      <p:ext uri="{BB962C8B-B14F-4D97-AF65-F5344CB8AC3E}">
        <p14:creationId xmlns:p14="http://schemas.microsoft.com/office/powerpoint/2010/main" val="207885979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Fox Rothschil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_Fox Rothschil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_Fox Rothschil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3_Fox Rothschil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4_Fox Rothschil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5_Fox Rothschil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6_Fox Rothschil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7_Fox Rothschil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8_Fox Rothschil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9_Fox Rothschil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10_Fox Rothschil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11_Fox Rothschil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12_Fox Rothschil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13_Fox Rothschil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14_Fox Rothschil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15_Fox Rothschil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16_Fox Rothschil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17_Fox Rothschil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18_Fox Rothschil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3352</Words>
  <Application>Microsoft Office PowerPoint</Application>
  <PresentationFormat>On-screen Show (4:3)</PresentationFormat>
  <Paragraphs>449</Paragraphs>
  <Slides>94</Slides>
  <Notes>1</Notes>
  <HiddenSlides>0</HiddenSlides>
  <MMClips>0</MMClips>
  <ScaleCrop>false</ScaleCrop>
  <HeadingPairs>
    <vt:vector size="4" baseType="variant">
      <vt:variant>
        <vt:lpstr>Theme</vt:lpstr>
      </vt:variant>
      <vt:variant>
        <vt:i4>42</vt:i4>
      </vt:variant>
      <vt:variant>
        <vt:lpstr>Slide Titles</vt:lpstr>
      </vt:variant>
      <vt:variant>
        <vt:i4>94</vt:i4>
      </vt:variant>
    </vt:vector>
  </HeadingPairs>
  <TitlesOfParts>
    <vt:vector size="136" baseType="lpstr">
      <vt:lpstr>Blank</vt:lpstr>
      <vt:lpstr>1_Blank</vt:lpstr>
      <vt:lpstr>2_Blank</vt:lpstr>
      <vt:lpstr>3_Blank</vt:lpstr>
      <vt:lpstr>4_Blank</vt:lpstr>
      <vt:lpstr>5_Blank</vt:lpstr>
      <vt:lpstr>6_Blank</vt:lpstr>
      <vt:lpstr>7_Blank</vt:lpstr>
      <vt:lpstr>8_Blank</vt:lpstr>
      <vt:lpstr>9_Blank</vt:lpstr>
      <vt:lpstr>10_Blank</vt:lpstr>
      <vt:lpstr>11_Blank</vt:lpstr>
      <vt:lpstr>12_Blank</vt:lpstr>
      <vt:lpstr>13_Blank</vt:lpstr>
      <vt:lpstr>14_Blank</vt:lpstr>
      <vt:lpstr>15_Blank</vt:lpstr>
      <vt:lpstr>16_Blank</vt:lpstr>
      <vt:lpstr>17_Blank</vt:lpstr>
      <vt:lpstr>18_Blank</vt:lpstr>
      <vt:lpstr>19_Blank</vt:lpstr>
      <vt:lpstr>20_Blank</vt:lpstr>
      <vt:lpstr>21_Blank</vt:lpstr>
      <vt:lpstr>22_Blank</vt:lpstr>
      <vt:lpstr>Fox Rothschild</vt:lpstr>
      <vt:lpstr>1_Fox Rothschild</vt:lpstr>
      <vt:lpstr>2_Fox Rothschild</vt:lpstr>
      <vt:lpstr>3_Fox Rothschild</vt:lpstr>
      <vt:lpstr>4_Fox Rothschild</vt:lpstr>
      <vt:lpstr>5_Fox Rothschild</vt:lpstr>
      <vt:lpstr>6_Fox Rothschild</vt:lpstr>
      <vt:lpstr>7_Fox Rothschild</vt:lpstr>
      <vt:lpstr>8_Fox Rothschild</vt:lpstr>
      <vt:lpstr>9_Fox Rothschild</vt:lpstr>
      <vt:lpstr>10_Fox Rothschild</vt:lpstr>
      <vt:lpstr>11_Fox Rothschild</vt:lpstr>
      <vt:lpstr>12_Fox Rothschild</vt:lpstr>
      <vt:lpstr>13_Fox Rothschild</vt:lpstr>
      <vt:lpstr>14_Fox Rothschild</vt:lpstr>
      <vt:lpstr>15_Fox Rothschild</vt:lpstr>
      <vt:lpstr>16_Fox Rothschild</vt:lpstr>
      <vt:lpstr>17_Fox Rothschild</vt:lpstr>
      <vt:lpstr>18_Fox Rothschild</vt:lpstr>
      <vt:lpstr>PowerPoint Presentation</vt:lpstr>
      <vt:lpstr>PowerPoint Presentation</vt:lpstr>
      <vt:lpstr>Just the Facts</vt:lpstr>
      <vt:lpstr>The 30(b)(6) Deposition Notice</vt:lpstr>
      <vt:lpstr>PowerPoint Presentation</vt:lpstr>
      <vt:lpstr>PowerPoint Presentation</vt:lpstr>
      <vt:lpstr>Surviving the Shark Attack</vt:lpstr>
      <vt:lpstr>PowerPoint Presentation</vt:lpstr>
      <vt:lpstr>PowerPoint Presentation</vt:lpstr>
      <vt:lpstr>Spoliation – What is it? </vt:lpstr>
      <vt:lpstr> Deleting Electronically  Stored Information </vt:lpstr>
      <vt:lpstr>Shredding Documents</vt:lpstr>
      <vt:lpstr>Destruction Tom Brady - Deflategate</vt:lpstr>
      <vt:lpstr>Altering Documents or Metadata</vt:lpstr>
      <vt:lpstr>Material Alteration – Production Format Important</vt:lpstr>
      <vt:lpstr>PowerPoint Presentation</vt:lpstr>
      <vt:lpstr>PowerPoint Presentation</vt:lpstr>
      <vt:lpstr>Failure to Preserve</vt:lpstr>
      <vt:lpstr>Litigation Holds:  Cautionary Tales</vt:lpstr>
      <vt:lpstr>Spoliation – Sanctions &amp; Remedies</vt:lpstr>
      <vt:lpstr>Material Alteration</vt:lpstr>
      <vt:lpstr>PowerPoint Presentation</vt:lpstr>
      <vt:lpstr>PowerPoint Presentation</vt:lpstr>
      <vt:lpstr>PowerPoint Presentation</vt:lpstr>
      <vt:lpstr>Good News for Morgan Stanley</vt:lpstr>
      <vt:lpstr> Philip Morris USA - Spoliation of E-mail 2.75 Million Dollar Fine </vt:lpstr>
      <vt:lpstr>UBS Warburg – Electronic Documents Destroyed</vt:lpstr>
      <vt:lpstr>PowerPoint Presentation</vt:lpstr>
      <vt:lpstr> So What do we Take From These Cautionary Tales? </vt:lpstr>
      <vt:lpstr>2015 Changes in Spoliation Rules</vt:lpstr>
      <vt:lpstr>Rule 37(e) Changes</vt:lpstr>
      <vt:lpstr>PowerPoint Presentation</vt:lpstr>
      <vt:lpstr>Avoid Becoming Shark Bait!</vt:lpstr>
      <vt:lpstr>Step #1 Have a Document Retention Policy and Stick to It!</vt:lpstr>
      <vt:lpstr>PowerPoint Presentation</vt:lpstr>
      <vt:lpstr>PowerPoint Presentation</vt:lpstr>
      <vt:lpstr>Retention Policy is Not License to Destroy</vt:lpstr>
      <vt:lpstr>Follow Your Policy, or Else…</vt:lpstr>
      <vt:lpstr>Know When Duty to Preserve Exists</vt:lpstr>
      <vt:lpstr>Generally No Duty to Preserve</vt:lpstr>
      <vt:lpstr>When is there a Duty to Preserve?</vt:lpstr>
      <vt:lpstr>Duty Arising Independently of Litigation?</vt:lpstr>
      <vt:lpstr>Third Party Subpoenas  &amp; Litigation Hold Letters</vt:lpstr>
      <vt:lpstr>No Independent Cause of Action for First-Party Spoliation</vt:lpstr>
      <vt:lpstr>Spoliation Tort Recognized Against Third Parties</vt:lpstr>
      <vt:lpstr>Receipt of Preservation Letter – What Comes Next? </vt:lpstr>
      <vt:lpstr>What must be Preserved?</vt:lpstr>
      <vt:lpstr>What Must Be Preserved ?</vt:lpstr>
      <vt:lpstr>Err on the Side of Caution</vt:lpstr>
      <vt:lpstr>Understanding and Locating Relevant Information</vt:lpstr>
      <vt:lpstr>Preservation</vt:lpstr>
      <vt:lpstr>Identifying the Right Corporate Representative and What They Need to Know for Deposition</vt:lpstr>
      <vt:lpstr>Let’s Start With the Rule</vt:lpstr>
      <vt:lpstr>Let’s Start With the Rule</vt:lpstr>
      <vt:lpstr>Let’s Start With the Rule</vt:lpstr>
      <vt:lpstr>PowerPoint Presentation</vt:lpstr>
      <vt:lpstr>The Notice</vt:lpstr>
      <vt:lpstr>The Notice</vt:lpstr>
      <vt:lpstr>The Notice</vt:lpstr>
      <vt:lpstr>The Notice</vt:lpstr>
      <vt:lpstr>PowerPoint Presentation</vt:lpstr>
      <vt:lpstr>Who Do You Choose?</vt:lpstr>
      <vt:lpstr>Who Do You Choose?</vt:lpstr>
      <vt:lpstr>Who Do You Choose</vt:lpstr>
      <vt:lpstr>Who Do You Choose?</vt:lpstr>
      <vt:lpstr>Preparation and Education</vt:lpstr>
      <vt:lpstr>Preparation and Education</vt:lpstr>
      <vt:lpstr>Preparation and Education</vt:lpstr>
      <vt:lpstr>Preparation and Education</vt:lpstr>
      <vt:lpstr>Preparation and Education</vt:lpstr>
      <vt:lpstr>Preparation and Education</vt:lpstr>
      <vt:lpstr>Document Control</vt:lpstr>
      <vt:lpstr>No Witness?!</vt:lpstr>
      <vt:lpstr>Employee Depositions</vt:lpstr>
      <vt:lpstr>What We’ll Cover</vt:lpstr>
      <vt:lpstr>Employee Depositions – Three Basic Types</vt:lpstr>
      <vt:lpstr>Designated Corporate Representatives</vt:lpstr>
      <vt:lpstr>Identified Officer, Director or Managing Agent</vt:lpstr>
      <vt:lpstr>Apex Rule</vt:lpstr>
      <vt:lpstr>Specific Employee, But Not Officer, Director or Managing Agent</vt:lpstr>
      <vt:lpstr>What is a “Managing Agent” Anyway?</vt:lpstr>
      <vt:lpstr>Rule 45 Amendments for Depositions</vt:lpstr>
      <vt:lpstr>Testimony Binding on Organization</vt:lpstr>
      <vt:lpstr>Documents Reviewed for Deposition</vt:lpstr>
      <vt:lpstr>Produce or Privileged?</vt:lpstr>
      <vt:lpstr>Balancing Test Factors</vt:lpstr>
      <vt:lpstr>Deposition Preparation</vt:lpstr>
      <vt:lpstr>Listen to the Question</vt:lpstr>
      <vt:lpstr>Listen to Your Lawyer</vt:lpstr>
      <vt:lpstr>Deposition Do’s</vt:lpstr>
      <vt:lpstr>Don’t Do These Things!</vt:lpstr>
      <vt:lpstr>Or These Things</vt:lpstr>
      <vt:lpstr>PowerPoint Presentation</vt:lpstr>
      <vt:lpstr>PowerPoint Presentation</vt:lpstr>
    </vt:vector>
  </TitlesOfParts>
  <Company>Fox Rothschild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Ries</dc:creator>
  <cp:lastModifiedBy>Kaytlynn Evans</cp:lastModifiedBy>
  <cp:revision>79</cp:revision>
  <cp:lastPrinted>2015-10-08T22:01:07Z</cp:lastPrinted>
  <dcterms:created xsi:type="dcterms:W3CDTF">2015-09-23T17:19:17Z</dcterms:created>
  <dcterms:modified xsi:type="dcterms:W3CDTF">2015-10-08T22:03:53Z</dcterms:modified>
</cp:coreProperties>
</file>